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sldIdLst>
    <p:sldId id="505" r:id="rId5"/>
    <p:sldId id="511" r:id="rId6"/>
    <p:sldId id="301" r:id="rId7"/>
    <p:sldId id="523" r:id="rId8"/>
    <p:sldId id="507" r:id="rId9"/>
    <p:sldId id="509" r:id="rId10"/>
    <p:sldId id="516" r:id="rId11"/>
    <p:sldId id="524" r:id="rId12"/>
    <p:sldId id="5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89B68-48AC-4D69-BA9E-2E7CCE8ADD95}" v="21" dt="2021-11-20T14:29:52.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kol, Michael S." userId="5dc937ea-401d-45e4-a979-b1575155e7ae" providerId="ADAL" clId="{C9C89B68-48AC-4D69-BA9E-2E7CCE8ADD95}"/>
    <pc:docChg chg="modSld">
      <pc:chgData name="Sokol, Michael S." userId="5dc937ea-401d-45e4-a979-b1575155e7ae" providerId="ADAL" clId="{C9C89B68-48AC-4D69-BA9E-2E7CCE8ADD95}" dt="2021-11-20T14:29:52.460" v="25" actId="1076"/>
      <pc:docMkLst>
        <pc:docMk/>
      </pc:docMkLst>
      <pc:sldChg chg="addSp modSp">
        <pc:chgData name="Sokol, Michael S." userId="5dc937ea-401d-45e4-a979-b1575155e7ae" providerId="ADAL" clId="{C9C89B68-48AC-4D69-BA9E-2E7CCE8ADD95}" dt="2021-11-20T14:29:52.460" v="25" actId="1076"/>
        <pc:sldMkLst>
          <pc:docMk/>
          <pc:sldMk cId="1165055017" sldId="505"/>
        </pc:sldMkLst>
        <pc:spChg chg="add">
          <ac:chgData name="Sokol, Michael S." userId="5dc937ea-401d-45e4-a979-b1575155e7ae" providerId="ADAL" clId="{C9C89B68-48AC-4D69-BA9E-2E7CCE8ADD95}" dt="2021-11-20T14:26:10.726" v="0"/>
          <ac:spMkLst>
            <pc:docMk/>
            <pc:sldMk cId="1165055017" sldId="505"/>
            <ac:spMk id="4" creationId="{6D4BFA24-95D9-4D03-B05C-710F449DD95C}"/>
          </ac:spMkLst>
        </pc:spChg>
        <pc:spChg chg="add">
          <ac:chgData name="Sokol, Michael S." userId="5dc937ea-401d-45e4-a979-b1575155e7ae" providerId="ADAL" clId="{C9C89B68-48AC-4D69-BA9E-2E7CCE8ADD95}" dt="2021-11-20T14:26:21.089" v="1"/>
          <ac:spMkLst>
            <pc:docMk/>
            <pc:sldMk cId="1165055017" sldId="505"/>
            <ac:spMk id="6" creationId="{57A70260-2F2B-4F4D-9DE8-B828D216AD9F}"/>
          </ac:spMkLst>
        </pc:spChg>
        <pc:spChg chg="add">
          <ac:chgData name="Sokol, Michael S." userId="5dc937ea-401d-45e4-a979-b1575155e7ae" providerId="ADAL" clId="{C9C89B68-48AC-4D69-BA9E-2E7CCE8ADD95}" dt="2021-11-20T14:26:48.744" v="2"/>
          <ac:spMkLst>
            <pc:docMk/>
            <pc:sldMk cId="1165055017" sldId="505"/>
            <ac:spMk id="10" creationId="{0D333F71-E206-43D0-B5BE-96F55E50A64B}"/>
          </ac:spMkLst>
        </pc:spChg>
        <pc:spChg chg="add">
          <ac:chgData name="Sokol, Michael S." userId="5dc937ea-401d-45e4-a979-b1575155e7ae" providerId="ADAL" clId="{C9C89B68-48AC-4D69-BA9E-2E7CCE8ADD95}" dt="2021-11-20T14:27:58.099" v="3"/>
          <ac:spMkLst>
            <pc:docMk/>
            <pc:sldMk cId="1165055017" sldId="505"/>
            <ac:spMk id="12" creationId="{647339B1-B29C-4502-92F7-368F32A1D35C}"/>
          </ac:spMkLst>
        </pc:spChg>
        <pc:picChg chg="mod">
          <ac:chgData name="Sokol, Michael S." userId="5dc937ea-401d-45e4-a979-b1575155e7ae" providerId="ADAL" clId="{C9C89B68-48AC-4D69-BA9E-2E7CCE8ADD95}" dt="2021-11-20T14:29:47.825" v="23" actId="1076"/>
          <ac:picMkLst>
            <pc:docMk/>
            <pc:sldMk cId="1165055017" sldId="505"/>
            <ac:picMk id="5" creationId="{699088C2-4AAE-4484-A3FB-583B0C3DF82B}"/>
          </ac:picMkLst>
        </pc:picChg>
        <pc:picChg chg="mod">
          <ac:chgData name="Sokol, Michael S." userId="5dc937ea-401d-45e4-a979-b1575155e7ae" providerId="ADAL" clId="{C9C89B68-48AC-4D69-BA9E-2E7CCE8ADD95}" dt="2021-11-20T14:29:45.797" v="22" actId="1076"/>
          <ac:picMkLst>
            <pc:docMk/>
            <pc:sldMk cId="1165055017" sldId="505"/>
            <ac:picMk id="7" creationId="{1B84DE42-E688-4647-87F6-7703656EC823}"/>
          </ac:picMkLst>
        </pc:picChg>
        <pc:picChg chg="mod">
          <ac:chgData name="Sokol, Michael S." userId="5dc937ea-401d-45e4-a979-b1575155e7ae" providerId="ADAL" clId="{C9C89B68-48AC-4D69-BA9E-2E7CCE8ADD95}" dt="2021-11-20T14:29:25.524" v="16" actId="1076"/>
          <ac:picMkLst>
            <pc:docMk/>
            <pc:sldMk cId="1165055017" sldId="505"/>
            <ac:picMk id="9" creationId="{5A7D8AFE-F37A-4807-9301-71315DC07FE1}"/>
          </ac:picMkLst>
        </pc:picChg>
        <pc:picChg chg="mod">
          <ac:chgData name="Sokol, Michael S." userId="5dc937ea-401d-45e4-a979-b1575155e7ae" providerId="ADAL" clId="{C9C89B68-48AC-4D69-BA9E-2E7CCE8ADD95}" dt="2021-11-20T14:29:40.357" v="20" actId="1076"/>
          <ac:picMkLst>
            <pc:docMk/>
            <pc:sldMk cId="1165055017" sldId="505"/>
            <ac:picMk id="11" creationId="{64D51820-C112-4510-9FF4-FB52ABA7AD48}"/>
          </ac:picMkLst>
        </pc:picChg>
        <pc:picChg chg="add mod">
          <ac:chgData name="Sokol, Michael S." userId="5dc937ea-401d-45e4-a979-b1575155e7ae" providerId="ADAL" clId="{C9C89B68-48AC-4D69-BA9E-2E7CCE8ADD95}" dt="2021-11-20T14:29:52.460" v="25" actId="1076"/>
          <ac:picMkLst>
            <pc:docMk/>
            <pc:sldMk cId="1165055017" sldId="505"/>
            <ac:picMk id="1028" creationId="{2C326D1A-0D18-4923-A7EE-0D5685073EB6}"/>
          </ac:picMkLst>
        </pc:picChg>
      </pc:sldChg>
    </pc:docChg>
  </pc:docChgLst>
  <pc:docChgLst>
    <pc:chgData name="Sokol, Michael S." userId="5dc937ea-401d-45e4-a979-b1575155e7ae" providerId="ADAL" clId="{133A16EF-9B64-495D-B3DE-F8CDC09C8E9B}"/>
    <pc:docChg chg="custSel addSld modSld sldOrd">
      <pc:chgData name="Sokol, Michael S." userId="5dc937ea-401d-45e4-a979-b1575155e7ae" providerId="ADAL" clId="{133A16EF-9B64-495D-B3DE-F8CDC09C8E9B}" dt="2021-11-17T19:18:59.557" v="531" actId="20577"/>
      <pc:docMkLst>
        <pc:docMk/>
      </pc:docMkLst>
      <pc:sldChg chg="addSp delSp modSp add ord">
        <pc:chgData name="Sokol, Michael S." userId="5dc937ea-401d-45e4-a979-b1575155e7ae" providerId="ADAL" clId="{133A16EF-9B64-495D-B3DE-F8CDC09C8E9B}" dt="2021-11-17T19:18:59.557" v="531" actId="20577"/>
        <pc:sldMkLst>
          <pc:docMk/>
          <pc:sldMk cId="3445091647" sldId="524"/>
        </pc:sldMkLst>
        <pc:spChg chg="add mod">
          <ac:chgData name="Sokol, Michael S." userId="5dc937ea-401d-45e4-a979-b1575155e7ae" providerId="ADAL" clId="{133A16EF-9B64-495D-B3DE-F8CDC09C8E9B}" dt="2021-11-17T19:10:47.988" v="240" actId="20577"/>
          <ac:spMkLst>
            <pc:docMk/>
            <pc:sldMk cId="3445091647" sldId="524"/>
            <ac:spMk id="4" creationId="{8E43EC9E-105F-418D-AF59-C125FB3CB105}"/>
          </ac:spMkLst>
        </pc:spChg>
        <pc:spChg chg="add del mod">
          <ac:chgData name="Sokol, Michael S." userId="5dc937ea-401d-45e4-a979-b1575155e7ae" providerId="ADAL" clId="{133A16EF-9B64-495D-B3DE-F8CDC09C8E9B}" dt="2021-11-17T19:08:35.756" v="140"/>
          <ac:spMkLst>
            <pc:docMk/>
            <pc:sldMk cId="3445091647" sldId="524"/>
            <ac:spMk id="5" creationId="{A94CF9F4-24FD-4602-BE31-1297541122B4}"/>
          </ac:spMkLst>
        </pc:spChg>
        <pc:spChg chg="add del mod">
          <ac:chgData name="Sokol, Michael S." userId="5dc937ea-401d-45e4-a979-b1575155e7ae" providerId="ADAL" clId="{133A16EF-9B64-495D-B3DE-F8CDC09C8E9B}" dt="2021-11-17T19:08:05.330" v="139" actId="478"/>
          <ac:spMkLst>
            <pc:docMk/>
            <pc:sldMk cId="3445091647" sldId="524"/>
            <ac:spMk id="6" creationId="{831B7882-2ED9-4AB9-B174-D80EB2FED245}"/>
          </ac:spMkLst>
        </pc:spChg>
        <pc:spChg chg="add del mod">
          <ac:chgData name="Sokol, Michael S." userId="5dc937ea-401d-45e4-a979-b1575155e7ae" providerId="ADAL" clId="{133A16EF-9B64-495D-B3DE-F8CDC09C8E9B}" dt="2021-11-17T19:07:17.770" v="2" actId="478"/>
          <ac:spMkLst>
            <pc:docMk/>
            <pc:sldMk cId="3445091647" sldId="524"/>
            <ac:spMk id="7" creationId="{CF385263-6A9A-48F2-A4A4-3B4367C98380}"/>
          </ac:spMkLst>
        </pc:spChg>
        <pc:spChg chg="add del mod">
          <ac:chgData name="Sokol, Michael S." userId="5dc937ea-401d-45e4-a979-b1575155e7ae" providerId="ADAL" clId="{133A16EF-9B64-495D-B3DE-F8CDC09C8E9B}" dt="2021-11-17T19:08:39.162" v="142" actId="478"/>
          <ac:spMkLst>
            <pc:docMk/>
            <pc:sldMk cId="3445091647" sldId="524"/>
            <ac:spMk id="8" creationId="{613FBE83-6B0B-4864-AC7D-2790C9077FD7}"/>
          </ac:spMkLst>
        </pc:spChg>
        <pc:spChg chg="add del mod">
          <ac:chgData name="Sokol, Michael S." userId="5dc937ea-401d-45e4-a979-b1575155e7ae" providerId="ADAL" clId="{133A16EF-9B64-495D-B3DE-F8CDC09C8E9B}" dt="2021-11-17T19:08:43.192" v="143" actId="478"/>
          <ac:spMkLst>
            <pc:docMk/>
            <pc:sldMk cId="3445091647" sldId="524"/>
            <ac:spMk id="9" creationId="{39B71F9A-B7EC-4D55-90D1-5BA213D0E810}"/>
          </ac:spMkLst>
        </pc:spChg>
        <pc:spChg chg="mod">
          <ac:chgData name="Sokol, Michael S." userId="5dc937ea-401d-45e4-a979-b1575155e7ae" providerId="ADAL" clId="{133A16EF-9B64-495D-B3DE-F8CDC09C8E9B}" dt="2021-11-17T19:18:59.557" v="531" actId="20577"/>
          <ac:spMkLst>
            <pc:docMk/>
            <pc:sldMk cId="3445091647" sldId="524"/>
            <ac:spMk id="10" creationId="{05F3411D-0461-4C9D-8626-79D6C4C57B71}"/>
          </ac:spMkLst>
        </pc:spChg>
        <pc:spChg chg="add del mod">
          <ac:chgData name="Sokol, Michael S." userId="5dc937ea-401d-45e4-a979-b1575155e7ae" providerId="ADAL" clId="{133A16EF-9B64-495D-B3DE-F8CDC09C8E9B}" dt="2021-11-17T19:09:17.752" v="146" actId="478"/>
          <ac:spMkLst>
            <pc:docMk/>
            <pc:sldMk cId="3445091647" sldId="524"/>
            <ac:spMk id="11" creationId="{7DD46207-54CF-48C5-AD92-A9B599A71898}"/>
          </ac:spMkLst>
        </pc:spChg>
        <pc:picChg chg="add mod">
          <ac:chgData name="Sokol, Michael S." userId="5dc937ea-401d-45e4-a979-b1575155e7ae" providerId="ADAL" clId="{133A16EF-9B64-495D-B3DE-F8CDC09C8E9B}" dt="2021-11-17T19:10:34.398" v="219" actId="1076"/>
          <ac:picMkLst>
            <pc:docMk/>
            <pc:sldMk cId="3445091647" sldId="524"/>
            <ac:picMk id="12" creationId="{79A860D6-046D-46B8-9D74-61B6D2451F59}"/>
          </ac:picMkLst>
        </pc:picChg>
        <pc:picChg chg="add mod">
          <ac:chgData name="Sokol, Michael S." userId="5dc937ea-401d-45e4-a979-b1575155e7ae" providerId="ADAL" clId="{133A16EF-9B64-495D-B3DE-F8CDC09C8E9B}" dt="2021-11-17T19:11:24.372" v="244" actId="14100"/>
          <ac:picMkLst>
            <pc:docMk/>
            <pc:sldMk cId="3445091647" sldId="524"/>
            <ac:picMk id="13" creationId="{40872FB8-F10D-416E-9F3A-42388F2AC0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535A-E7D3-4022-93A9-D3BB347019A4}"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9631-88F8-485E-AE8D-7B3536F46D93}" type="slidenum">
              <a:rPr lang="en-US" smtClean="0"/>
              <a:t>‹#›</a:t>
            </a:fld>
            <a:endParaRPr lang="en-US"/>
          </a:p>
        </p:txBody>
      </p:sp>
    </p:spTree>
    <p:extLst>
      <p:ext uri="{BB962C8B-B14F-4D97-AF65-F5344CB8AC3E}">
        <p14:creationId xmlns:p14="http://schemas.microsoft.com/office/powerpoint/2010/main" val="203110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1450" eaLnBrk="1" hangingPunct="1">
              <a:spcBef>
                <a:spcPts val="600"/>
              </a:spcBef>
              <a:spcAft>
                <a:spcPts val="600"/>
              </a:spcAft>
              <a:buClr>
                <a:schemeClr val="accent4"/>
              </a:buClr>
              <a:defRPr/>
            </a:pPr>
            <a:r>
              <a:rPr lang="en-US" sz="1800" b="1" kern="0" dirty="0">
                <a:solidFill>
                  <a:schemeClr val="accent5">
                    <a:lumMod val="75000"/>
                  </a:schemeClr>
                </a:solidFill>
                <a:latin typeface="+mn-lt"/>
                <a:ea typeface="ＭＳ Ｐゴシック" pitchFamily="-60" charset="-128"/>
                <a:cs typeface="ＭＳ Ｐゴシック" pitchFamily="-60" charset="-128"/>
              </a:rPr>
              <a:t>To create a new presentation</a:t>
            </a:r>
          </a:p>
          <a:p>
            <a:pPr marL="171450" indent="-171450" defTabSz="171450" eaLnBrk="1" hangingPunct="1">
              <a:spcBef>
                <a:spcPts val="0"/>
              </a:spcBef>
              <a:spcAft>
                <a:spcPts val="1200"/>
              </a:spcAft>
              <a:buClr>
                <a:schemeClr val="accent4"/>
              </a:buClr>
              <a:buFont typeface="Arial" panose="020B0604020202020204" pitchFamily="34" charset="0"/>
              <a:buChar char="•"/>
              <a:defRPr/>
            </a:pPr>
            <a:r>
              <a:rPr lang="en-US" sz="1400" kern="0" dirty="0">
                <a:solidFill>
                  <a:schemeClr val="accent5">
                    <a:lumMod val="75000"/>
                  </a:schemeClr>
                </a:solidFill>
                <a:latin typeface="+mn-lt"/>
                <a:ea typeface="ＭＳ Ｐゴシック" pitchFamily="-60" charset="-128"/>
                <a:cs typeface="ＭＳ Ｐゴシック" pitchFamily="-60" charset="-128"/>
              </a:rPr>
              <a:t>Double-click or Open from PowerPoint &gt; [xxxtemplate].potx file.</a:t>
            </a:r>
            <a:endParaRPr lang="en-US" sz="1400" b="1" kern="0" dirty="0">
              <a:solidFill>
                <a:schemeClr val="accent5">
                  <a:lumMod val="75000"/>
                </a:schemeClr>
              </a:solidFill>
              <a:latin typeface="+mn-lt"/>
              <a:ea typeface="ＭＳ Ｐゴシック" pitchFamily="-60" charset="-128"/>
              <a:cs typeface="ＭＳ Ｐゴシック" pitchFamily="-60" charset="-128"/>
            </a:endParaRPr>
          </a:p>
          <a:p>
            <a:pPr marL="171450" indent="-171450" defTabSz="171450" eaLnBrk="1" hangingPunct="1">
              <a:spcBef>
                <a:spcPts val="600"/>
              </a:spcBef>
              <a:spcAft>
                <a:spcPts val="1200"/>
              </a:spcAft>
              <a:buClr>
                <a:schemeClr val="accent4"/>
              </a:buClr>
              <a:buFont typeface="Arial" panose="020B0604020202020204" pitchFamily="34" charset="0"/>
              <a:buChar char="•"/>
              <a:defRPr/>
            </a:pPr>
            <a:r>
              <a:rPr lang="en-US" sz="1400" kern="0" dirty="0">
                <a:solidFill>
                  <a:schemeClr val="accent5">
                    <a:lumMod val="75000"/>
                  </a:schemeClr>
                </a:solidFill>
                <a:latin typeface="+mn-lt"/>
                <a:ea typeface="ＭＳ Ｐゴシック" pitchFamily="-60" charset="-128"/>
                <a:cs typeface="ＭＳ Ｐゴシック" pitchFamily="-60" charset="-128"/>
              </a:rPr>
              <a:t>Start building in this template and save as a new presentation.</a:t>
            </a:r>
            <a:endParaRPr lang="en-US" sz="1200" b="1" kern="0" dirty="0">
              <a:solidFill>
                <a:schemeClr val="accent5">
                  <a:lumMod val="75000"/>
                </a:schemeClr>
              </a:solidFill>
              <a:latin typeface="+mn-lt"/>
              <a:ea typeface="ＭＳ Ｐゴシック" pitchFamily="-60" charset="-128"/>
              <a:cs typeface="ＭＳ Ｐゴシック" pitchFamily="-60" charset="-128"/>
            </a:endParaRPr>
          </a:p>
          <a:p>
            <a:pPr lvl="1" indent="-228600" defTabSz="171450" eaLnBrk="1" hangingPunct="1">
              <a:spcBef>
                <a:spcPts val="600"/>
              </a:spcBef>
              <a:spcAft>
                <a:spcPts val="1200"/>
              </a:spcAft>
              <a:buClr>
                <a:schemeClr val="accent5"/>
              </a:buClr>
              <a:buFont typeface="Arial" pitchFamily="34" charset="0"/>
              <a:buChar char="•"/>
              <a:defRPr/>
            </a:pPr>
            <a:r>
              <a:rPr lang="en-US" sz="1200" kern="0" dirty="0">
                <a:solidFill>
                  <a:schemeClr val="accent5">
                    <a:lumMod val="75000"/>
                  </a:schemeClr>
                </a:solidFill>
                <a:latin typeface="+mn-lt"/>
                <a:ea typeface="ＭＳ Ｐゴシック" pitchFamily="-60" charset="-128"/>
                <a:cs typeface="ＭＳ Ｐゴシック" pitchFamily="-60" charset="-128"/>
              </a:rPr>
              <a:t>Avoid copy &amp; paste or drag &amp; drop of slides from other presentations in different templates.</a:t>
            </a:r>
            <a:br>
              <a:rPr lang="en-US" sz="1200" kern="0" dirty="0">
                <a:solidFill>
                  <a:schemeClr val="accent5">
                    <a:lumMod val="75000"/>
                  </a:schemeClr>
                </a:solidFill>
                <a:latin typeface="+mn-lt"/>
                <a:ea typeface="ＭＳ Ｐゴシック" pitchFamily="-60" charset="-128"/>
                <a:cs typeface="ＭＳ Ｐゴシック" pitchFamily="-60" charset="-128"/>
              </a:rPr>
            </a:br>
            <a:r>
              <a:rPr lang="en-US" sz="1200" kern="0" dirty="0">
                <a:solidFill>
                  <a:schemeClr val="accent5">
                    <a:lumMod val="75000"/>
                  </a:schemeClr>
                </a:solidFill>
                <a:latin typeface="+mn-lt"/>
                <a:ea typeface="ＭＳ Ｐゴシック" pitchFamily="-60" charset="-128"/>
                <a:cs typeface="ＭＳ Ｐゴシック" pitchFamily="-60" charset="-128"/>
              </a:rPr>
              <a:t> This often can cause master template conflicts and increased file sizes. </a:t>
            </a:r>
            <a:r>
              <a:rPr lang="en-US" sz="1200" b="1" kern="0" dirty="0">
                <a:solidFill>
                  <a:schemeClr val="accent5">
                    <a:lumMod val="75000"/>
                  </a:schemeClr>
                </a:solidFill>
                <a:latin typeface="+mn-lt"/>
                <a:ea typeface="ＭＳ Ｐゴシック" pitchFamily="-60" charset="-128"/>
                <a:cs typeface="ＭＳ Ｐゴシック" pitchFamily="-60" charset="-128"/>
              </a:rPr>
              <a:t>Instead…</a:t>
            </a:r>
          </a:p>
          <a:p>
            <a:pPr lvl="1" indent="-228600" defTabSz="171450" eaLnBrk="1" hangingPunct="1">
              <a:spcBef>
                <a:spcPts val="600"/>
              </a:spcBef>
              <a:spcAft>
                <a:spcPts val="1200"/>
              </a:spcAft>
              <a:buClr>
                <a:schemeClr val="accent5"/>
              </a:buClr>
              <a:buFont typeface="Arial" pitchFamily="34" charset="0"/>
              <a:buChar char="•"/>
              <a:defRPr/>
            </a:pPr>
            <a:r>
              <a:rPr lang="en-US" sz="1200" b="1" kern="0" dirty="0">
                <a:solidFill>
                  <a:schemeClr val="accent5">
                    <a:lumMod val="75000"/>
                  </a:schemeClr>
                </a:solidFill>
                <a:latin typeface="+mn-lt"/>
                <a:ea typeface="ＭＳ Ｐゴシック" pitchFamily="-60" charset="-128"/>
                <a:cs typeface="ＭＳ Ｐゴシック" pitchFamily="-60" charset="-128"/>
              </a:rPr>
              <a:t>To  leverage content from other presentations,</a:t>
            </a:r>
            <a:r>
              <a:rPr lang="en-US" sz="1200" kern="0" dirty="0">
                <a:solidFill>
                  <a:schemeClr val="accent5">
                    <a:lumMod val="75000"/>
                  </a:schemeClr>
                </a:solidFill>
                <a:latin typeface="+mn-lt"/>
                <a:ea typeface="ＭＳ Ｐゴシック" pitchFamily="-60" charset="-128"/>
                <a:cs typeface="ＭＳ Ｐゴシック" pitchFamily="-60" charset="-128"/>
              </a:rPr>
              <a:t> (1) select</a:t>
            </a:r>
            <a:r>
              <a:rPr lang="en-US" sz="1200" b="1" kern="0" dirty="0">
                <a:solidFill>
                  <a:schemeClr val="accent5">
                    <a:lumMod val="75000"/>
                  </a:schemeClr>
                </a:solidFill>
                <a:latin typeface="+mn-lt"/>
                <a:ea typeface="ＭＳ Ｐゴシック" pitchFamily="-60" charset="-128"/>
                <a:cs typeface="ＭＳ Ｐゴシック" pitchFamily="-60" charset="-128"/>
              </a:rPr>
              <a:t> just the content on a slide</a:t>
            </a:r>
            <a:r>
              <a:rPr lang="en-US" sz="1200" kern="0" dirty="0">
                <a:solidFill>
                  <a:schemeClr val="accent5">
                    <a:lumMod val="75000"/>
                  </a:schemeClr>
                </a:solidFill>
                <a:latin typeface="+mn-lt"/>
                <a:ea typeface="ＭＳ Ｐゴシック" pitchFamily="-60" charset="-128"/>
                <a:cs typeface="ＭＳ Ｐゴシック" pitchFamily="-60" charset="-128"/>
              </a:rPr>
              <a:t> that you need</a:t>
            </a:r>
            <a:br>
              <a:rPr lang="en-US" sz="1200" kern="0" dirty="0">
                <a:solidFill>
                  <a:schemeClr val="accent5">
                    <a:lumMod val="75000"/>
                  </a:schemeClr>
                </a:solidFill>
                <a:latin typeface="+mn-lt"/>
                <a:ea typeface="ＭＳ Ｐゴシック" pitchFamily="-60" charset="-128"/>
                <a:cs typeface="ＭＳ Ｐゴシック" pitchFamily="-60" charset="-128"/>
              </a:rPr>
            </a:br>
            <a:r>
              <a:rPr lang="en-US" sz="1200" kern="0" dirty="0">
                <a:solidFill>
                  <a:schemeClr val="accent5">
                    <a:lumMod val="75000"/>
                  </a:schemeClr>
                </a:solidFill>
                <a:latin typeface="+mn-lt"/>
                <a:ea typeface="ＭＳ Ｐゴシック" pitchFamily="-60" charset="-128"/>
                <a:cs typeface="ＭＳ Ｐゴシック" pitchFamily="-60" charset="-128"/>
              </a:rPr>
              <a:t> (2) copy &amp; paste into a [blank] slide in this template (3) Control pasted content appearance via the paste options button that appears immediately after a paste action and which provides the option to choose either “use destination formatting” or “maintain source formatting” of pasted content.</a:t>
            </a:r>
            <a:endParaRPr lang="en-US" sz="1400" kern="0" dirty="0">
              <a:solidFill>
                <a:schemeClr val="accent5">
                  <a:lumMod val="75000"/>
                </a:schemeClr>
              </a:solidFill>
              <a:latin typeface="+mn-lt"/>
              <a:ea typeface="ＭＳ Ｐゴシック" pitchFamily="-60" charset="-128"/>
              <a:cs typeface="ＭＳ Ｐゴシック" pitchFamily="-60" charset="-128"/>
            </a:endParaRPr>
          </a:p>
          <a:p>
            <a:pPr defTabSz="171450" eaLnBrk="1" hangingPunct="1">
              <a:spcBef>
                <a:spcPts val="600"/>
              </a:spcBef>
              <a:spcAft>
                <a:spcPts val="600"/>
              </a:spcAft>
              <a:buClr>
                <a:schemeClr val="accent4"/>
              </a:buClr>
              <a:defRPr/>
            </a:pPr>
            <a:r>
              <a:rPr lang="en-US" sz="1800" b="1" kern="0" dirty="0">
                <a:solidFill>
                  <a:schemeClr val="accent5">
                    <a:lumMod val="75000"/>
                  </a:schemeClr>
                </a:solidFill>
                <a:latin typeface="+mn-lt"/>
                <a:ea typeface="ＭＳ Ｐゴシック" pitchFamily="-60" charset="-128"/>
                <a:cs typeface="ＭＳ Ｐゴシック" pitchFamily="-60" charset="-128"/>
              </a:rPr>
              <a:t>Applying New Template Theme to an Existing Presentation : </a:t>
            </a:r>
          </a:p>
          <a:p>
            <a:pPr marL="166688" indent="-166688" defTabSz="171450" eaLnBrk="1" hangingPunct="1">
              <a:spcBef>
                <a:spcPts val="0"/>
              </a:spcBef>
              <a:spcAft>
                <a:spcPts val="1200"/>
              </a:spcAft>
              <a:buClr>
                <a:schemeClr val="accent4"/>
              </a:buClr>
              <a:buFont typeface="Arial" pitchFamily="34" charset="0"/>
              <a:buChar char="•"/>
              <a:defRPr/>
            </a:pPr>
            <a:r>
              <a:rPr lang="en-US" sz="1400" kern="0" dirty="0">
                <a:solidFill>
                  <a:schemeClr val="accent5">
                    <a:lumMod val="75000"/>
                  </a:schemeClr>
                </a:solidFill>
                <a:latin typeface="+mn-lt"/>
                <a:ea typeface="ＭＳ Ｐゴシック" pitchFamily="-60" charset="-128"/>
                <a:cs typeface="ＭＳ Ｐゴシック" pitchFamily="-60" charset="-128"/>
              </a:rPr>
              <a:t>From the Design Tab in the ribbon, click on the </a:t>
            </a:r>
            <a:r>
              <a:rPr lang="en-US" sz="1400" b="1" kern="0" dirty="0">
                <a:solidFill>
                  <a:schemeClr val="accent5">
                    <a:lumMod val="75000"/>
                  </a:schemeClr>
                </a:solidFill>
                <a:latin typeface="+mn-lt"/>
                <a:ea typeface="ＭＳ Ｐゴシック" pitchFamily="-60" charset="-128"/>
                <a:cs typeface="ＭＳ Ｐゴシック" pitchFamily="-60" charset="-128"/>
              </a:rPr>
              <a:t>“more”</a:t>
            </a:r>
            <a:r>
              <a:rPr lang="en-US" sz="1400" kern="0" dirty="0">
                <a:solidFill>
                  <a:schemeClr val="accent5">
                    <a:lumMod val="75000"/>
                  </a:schemeClr>
                </a:solidFill>
                <a:latin typeface="+mn-lt"/>
                <a:ea typeface="ＭＳ Ｐゴシック" pitchFamily="-60" charset="-128"/>
                <a:cs typeface="ＭＳ Ｐゴシック" pitchFamily="-60" charset="-128"/>
              </a:rPr>
              <a:t> drop down arrow at the right of the theme ribbon</a:t>
            </a:r>
          </a:p>
          <a:p>
            <a:pPr marL="166688" indent="-166688" defTabSz="171450" eaLnBrk="1" hangingPunct="1">
              <a:spcBef>
                <a:spcPts val="600"/>
              </a:spcBef>
              <a:spcAft>
                <a:spcPts val="1200"/>
              </a:spcAft>
              <a:buClr>
                <a:schemeClr val="accent4"/>
              </a:buClr>
              <a:buFont typeface="Arial" pitchFamily="34" charset="0"/>
              <a:buChar char="•"/>
              <a:defRPr/>
            </a:pPr>
            <a:r>
              <a:rPr lang="en-US" sz="1400" kern="0" dirty="0">
                <a:solidFill>
                  <a:schemeClr val="accent5">
                    <a:lumMod val="75000"/>
                  </a:schemeClr>
                </a:solidFill>
                <a:latin typeface="+mn-lt"/>
                <a:ea typeface="ＭＳ Ｐゴシック" pitchFamily="-60" charset="-128"/>
                <a:cs typeface="ＭＳ Ｐゴシック" pitchFamily="-60" charset="-128"/>
              </a:rPr>
              <a:t>Select </a:t>
            </a:r>
            <a:r>
              <a:rPr lang="en-US" sz="1400" b="1" kern="0" dirty="0">
                <a:solidFill>
                  <a:schemeClr val="accent5">
                    <a:lumMod val="75000"/>
                  </a:schemeClr>
                </a:solidFill>
                <a:latin typeface="+mn-lt"/>
                <a:ea typeface="ＭＳ Ｐゴシック" pitchFamily="-60" charset="-128"/>
                <a:cs typeface="ＭＳ Ｐゴシック" pitchFamily="-60" charset="-128"/>
              </a:rPr>
              <a:t>“Browse for Themes…”</a:t>
            </a:r>
          </a:p>
          <a:p>
            <a:pPr marL="166688" indent="-166688" defTabSz="171450" eaLnBrk="1" hangingPunct="1">
              <a:spcBef>
                <a:spcPts val="600"/>
              </a:spcBef>
              <a:spcAft>
                <a:spcPts val="1200"/>
              </a:spcAft>
              <a:buClr>
                <a:schemeClr val="accent4"/>
              </a:buClr>
              <a:buFont typeface="Arial" pitchFamily="34" charset="0"/>
              <a:buChar char="•"/>
              <a:defRPr/>
            </a:pPr>
            <a:r>
              <a:rPr lang="en-US" sz="1400" kern="0" dirty="0">
                <a:solidFill>
                  <a:schemeClr val="accent5">
                    <a:lumMod val="75000"/>
                  </a:schemeClr>
                </a:solidFill>
                <a:latin typeface="+mn-lt"/>
                <a:ea typeface="ＭＳ Ｐゴシック" pitchFamily="-60" charset="-128"/>
                <a:cs typeface="ＭＳ Ｐゴシック" pitchFamily="-60" charset="-128"/>
              </a:rPr>
              <a:t>Navigate to and select [xxxtemplate].potx file and click </a:t>
            </a:r>
            <a:r>
              <a:rPr lang="en-US" sz="1400" b="1" kern="0" dirty="0">
                <a:solidFill>
                  <a:schemeClr val="accent5">
                    <a:lumMod val="75000"/>
                  </a:schemeClr>
                </a:solidFill>
                <a:latin typeface="+mn-lt"/>
                <a:ea typeface="ＭＳ Ｐゴシック" pitchFamily="-60" charset="-128"/>
                <a:cs typeface="ＭＳ Ｐゴシック" pitchFamily="-60" charset="-128"/>
              </a:rPr>
              <a:t>Apply</a:t>
            </a:r>
          </a:p>
          <a:p>
            <a:pPr marL="339725" lvl="1" indent="-165100" defTabSz="171450" eaLnBrk="1" hangingPunct="1">
              <a:spcAft>
                <a:spcPts val="600"/>
              </a:spcAft>
              <a:buClr>
                <a:schemeClr val="accent5"/>
              </a:buClr>
              <a:buFont typeface="Arial" panose="020B0604020202020204" pitchFamily="34" charset="0"/>
              <a:buChar char="•"/>
              <a:defRPr/>
            </a:pPr>
            <a:r>
              <a:rPr lang="en-US" sz="1200" kern="0" dirty="0">
                <a:solidFill>
                  <a:schemeClr val="accent5">
                    <a:lumMod val="75000"/>
                  </a:schemeClr>
                </a:solidFill>
                <a:latin typeface="+mn-lt"/>
                <a:ea typeface="ＭＳ Ｐゴシック" pitchFamily="-60" charset="-128"/>
                <a:cs typeface="ＭＳ Ｐゴシック" pitchFamily="-60" charset="-128"/>
              </a:rPr>
              <a:t>This will apply new Template Theme colors, fonts and layouts but will not include any of the content on the slide examples from the full template itself.</a:t>
            </a:r>
          </a:p>
          <a:p>
            <a:pPr marL="339725" marR="0" lvl="1" indent="-165100" algn="l" defTabSz="171450" rtl="0" eaLnBrk="1" fontAlgn="auto" latinLnBrk="0" hangingPunct="1">
              <a:lnSpc>
                <a:spcPct val="100000"/>
              </a:lnSpc>
              <a:spcBef>
                <a:spcPts val="0"/>
              </a:spcBef>
              <a:spcAft>
                <a:spcPts val="600"/>
              </a:spcAft>
              <a:buClr>
                <a:schemeClr val="accent5"/>
              </a:buClr>
              <a:buSzTx/>
              <a:buFont typeface="Arial" panose="020B0604020202020204" pitchFamily="34" charset="0"/>
              <a:buChar char="•"/>
              <a:tabLst/>
              <a:defRPr/>
            </a:pPr>
            <a:r>
              <a:rPr lang="en-US" sz="1200" kern="0" dirty="0">
                <a:solidFill>
                  <a:schemeClr val="accent5">
                    <a:lumMod val="75000"/>
                  </a:schemeClr>
                </a:solidFill>
                <a:latin typeface="+mn-lt"/>
                <a:ea typeface="ＭＳ Ｐゴシック" pitchFamily="-60" charset="-128"/>
                <a:cs typeface="ＭＳ Ｐゴシック" pitchFamily="-60" charset="-128"/>
              </a:rPr>
              <a:t>Reposition content and reapply or change layouts as needed.</a:t>
            </a:r>
          </a:p>
          <a:p>
            <a:pPr marL="339725" lvl="1" indent="-165100" defTabSz="171450" eaLnBrk="1" hangingPunct="1">
              <a:spcAft>
                <a:spcPts val="600"/>
              </a:spcAft>
              <a:buClr>
                <a:schemeClr val="accent5"/>
              </a:buClr>
              <a:buFont typeface="Arial" panose="020B0604020202020204" pitchFamily="34" charset="0"/>
              <a:buChar char="•"/>
              <a:defRPr/>
            </a:pPr>
            <a:r>
              <a:rPr lang="en-US" sz="1200" kern="0" dirty="0">
                <a:solidFill>
                  <a:schemeClr val="accent5">
                    <a:lumMod val="75000"/>
                  </a:schemeClr>
                </a:solidFill>
                <a:latin typeface="+mn-lt"/>
                <a:ea typeface="ＭＳ Ｐゴシック" pitchFamily="-60" charset="-128"/>
                <a:cs typeface="ＭＳ Ｐゴシック" pitchFamily="-60" charset="-128"/>
              </a:rPr>
              <a:t>Additional resources available on iConnect &gt; Functions &gt; Marketing &gt; Resource Library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5907E6-12FA-4999-B01D-739F46B6D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523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rmofisher.sharepoint.com/sites/functions/Marketing/Pages/Customer-Value-Proposition.aspx"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portant Disclaimer">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081F8D7-94E1-D14A-9B72-83893197CFDB}"/>
              </a:ext>
            </a:extLst>
          </p:cNvPr>
          <p:cNvSpPr/>
          <p:nvPr userDrawn="1"/>
        </p:nvSpPr>
        <p:spPr>
          <a:xfrm>
            <a:off x="304799" y="1447799"/>
            <a:ext cx="4876801" cy="2347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9">
            <a:extLst>
              <a:ext uri="{FF2B5EF4-FFF2-40B4-BE49-F238E27FC236}">
                <a16:creationId xmlns:a16="http://schemas.microsoft.com/office/drawing/2014/main" id="{4DB97ED0-9771-E044-B63D-01D4F8A70AD0}"/>
              </a:ext>
            </a:extLst>
          </p:cNvPr>
          <p:cNvSpPr txBox="1">
            <a:spLocks/>
          </p:cNvSpPr>
          <p:nvPr userDrawn="1"/>
        </p:nvSpPr>
        <p:spPr>
          <a:xfrm>
            <a:off x="300227" y="3966983"/>
            <a:ext cx="4869914" cy="25862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400"/>
              </a:spcBef>
              <a:buClr>
                <a:schemeClr val="accent4"/>
              </a:buClr>
              <a:buSzPct val="100000"/>
              <a:buFont typeface="Arial" panose="020B0604020202020204" pitchFamily="34" charset="0"/>
              <a:buNone/>
              <a:tabLst/>
              <a:defRPr sz="2000" b="0" kern="1200">
                <a:solidFill>
                  <a:schemeClr val="tx1"/>
                </a:solidFill>
                <a:latin typeface="+mn-lt"/>
                <a:ea typeface="+mn-ea"/>
                <a:cs typeface="+mn-cs"/>
              </a:defRPr>
            </a:lvl1pPr>
            <a:lvl2pPr marL="236537" marR="0" indent="0" algn="l" defTabSz="914400" rtl="0" eaLnBrk="1" fontAlgn="auto" latinLnBrk="0" hangingPunct="1">
              <a:lnSpc>
                <a:spcPct val="100000"/>
              </a:lnSpc>
              <a:spcBef>
                <a:spcPts val="400"/>
              </a:spcBef>
              <a:spcAft>
                <a:spcPts val="0"/>
              </a:spcAft>
              <a:buClrTx/>
              <a:buSzPct val="76000"/>
              <a:buFont typeface="Arial" panose="020B0604020202020204" pitchFamily="34" charset="0"/>
              <a:buNone/>
              <a:tabLst/>
              <a:defRPr sz="1800" b="0" kern="1200">
                <a:solidFill>
                  <a:schemeClr val="tx1"/>
                </a:solidFill>
                <a:latin typeface="+mn-lt"/>
                <a:ea typeface="+mn-ea"/>
                <a:cs typeface="+mn-cs"/>
              </a:defRPr>
            </a:lvl2pPr>
            <a:lvl3pPr marL="749300" marR="0" indent="-285750" algn="l" defTabSz="914400" rtl="0" eaLnBrk="1" fontAlgn="auto" latinLnBrk="0" hangingPunct="1">
              <a:lnSpc>
                <a:spcPct val="100000"/>
              </a:lnSpc>
              <a:spcBef>
                <a:spcPts val="400"/>
              </a:spcBef>
              <a:spcAft>
                <a:spcPts val="0"/>
              </a:spcAft>
              <a:buClrTx/>
              <a:buSzPct val="80000"/>
              <a:buFont typeface="System Font Regular"/>
              <a:buChar char="-"/>
              <a:tabLst/>
              <a:defRPr sz="1400" b="0" kern="1200">
                <a:solidFill>
                  <a:schemeClr val="tx1"/>
                </a:solidFill>
                <a:latin typeface="+mn-lt"/>
                <a:ea typeface="+mn-ea"/>
                <a:cs typeface="+mn-cs"/>
              </a:defRPr>
            </a:lvl3pPr>
            <a:lvl4pPr marL="690563"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200" b="0" kern="1200">
                <a:solidFill>
                  <a:schemeClr val="tx1"/>
                </a:solidFill>
                <a:latin typeface="+mn-lt"/>
                <a:ea typeface="+mn-ea"/>
                <a:cs typeface="+mn-cs"/>
              </a:defRPr>
            </a:lvl4pPr>
            <a:lvl5pPr marL="909637"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200" b="1" dirty="0"/>
              <a:t>External disclaimer criteria:</a:t>
            </a:r>
          </a:p>
          <a:p>
            <a:pPr marL="171450" indent="-171450">
              <a:lnSpc>
                <a:spcPct val="140000"/>
              </a:lnSpc>
              <a:buFont typeface="Arial" panose="020B0604020202020204" pitchFamily="34" charset="0"/>
              <a:buChar char="•"/>
            </a:pPr>
            <a:r>
              <a:rPr lang="en-US" sz="900" dirty="0"/>
              <a:t>Before sharing confidential information externally, ensure you have a confidential disclosure agreement (CDA) in place. The </a:t>
            </a:r>
            <a:r>
              <a:rPr lang="en-US" sz="900" b="1" dirty="0"/>
              <a:t>“Proprietary &amp; Confidential” </a:t>
            </a:r>
            <a:r>
              <a:rPr lang="en-US" sz="900" dirty="0"/>
              <a:t>disclaimer does not replace a CDA.</a:t>
            </a:r>
          </a:p>
          <a:p>
            <a:pPr marL="171450" indent="-171450">
              <a:lnSpc>
                <a:spcPct val="140000"/>
              </a:lnSpc>
              <a:buFont typeface="Arial" panose="020B0604020202020204" pitchFamily="34" charset="0"/>
              <a:buChar char="•"/>
            </a:pPr>
            <a:r>
              <a:rPr lang="en-US" sz="900" dirty="0"/>
              <a:t>Before removing the </a:t>
            </a:r>
            <a:r>
              <a:rPr lang="en-US" sz="900" b="1" dirty="0"/>
              <a:t>“Proprietary &amp; Confidential” </a:t>
            </a:r>
            <a:r>
              <a:rPr lang="en-US" sz="900" dirty="0"/>
              <a:t>disclaimer to exhibit content externally, you must ensure the content is appropriate from a Business, Division or Group entity; Legal; and Regulatory Affairs perspective. This means following your business’s, division’s or group’s process for obtaining Legal and Regulatory Affairs approval.</a:t>
            </a:r>
          </a:p>
          <a:p>
            <a:pPr marL="171450" indent="-171450">
              <a:lnSpc>
                <a:spcPct val="140000"/>
              </a:lnSpc>
              <a:buFont typeface="Arial" panose="020B0604020202020204" pitchFamily="34" charset="0"/>
              <a:buChar char="•"/>
            </a:pPr>
            <a:r>
              <a:rPr lang="en-US" sz="900" dirty="0"/>
              <a:t>If you’re importing slides from the </a:t>
            </a:r>
            <a:r>
              <a:rPr lang="en-US" sz="900" dirty="0">
                <a:hlinkClick r:id="rId2">
                  <a:extLst>
                    <a:ext uri="{A12FA001-AC4F-418D-AE19-62706E023703}">
                      <ahyp:hlinkClr xmlns:ahyp="http://schemas.microsoft.com/office/drawing/2018/hyperlinkcolor" val="tx"/>
                    </a:ext>
                  </a:extLst>
                </a:hlinkClick>
              </a:rPr>
              <a:t>Customer Value Proposition</a:t>
            </a:r>
            <a:r>
              <a:rPr lang="en-US" sz="900" dirty="0"/>
              <a:t> deck, which is cleared for external use and not considered Proprietary &amp; Confidential, you can leave a disclaimer off those slides and simply list the author’s email and date published on those slides.</a:t>
            </a:r>
          </a:p>
        </p:txBody>
      </p:sp>
      <p:pic>
        <p:nvPicPr>
          <p:cNvPr id="47" name="Graphic 46">
            <a:extLst>
              <a:ext uri="{FF2B5EF4-FFF2-40B4-BE49-F238E27FC236}">
                <a16:creationId xmlns:a16="http://schemas.microsoft.com/office/drawing/2014/main" id="{5957BB70-3758-2241-95DE-E49DED9F76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4034" y="1665184"/>
            <a:ext cx="356616" cy="365760"/>
          </a:xfrm>
          <a:prstGeom prst="rect">
            <a:avLst/>
          </a:prstGeom>
        </p:spPr>
      </p:pic>
      <p:cxnSp>
        <p:nvCxnSpPr>
          <p:cNvPr id="48" name="Straight Connector 47">
            <a:extLst>
              <a:ext uri="{FF2B5EF4-FFF2-40B4-BE49-F238E27FC236}">
                <a16:creationId xmlns:a16="http://schemas.microsoft.com/office/drawing/2014/main" id="{63783495-6D28-834A-90D4-F810D049B150}"/>
              </a:ext>
            </a:extLst>
          </p:cNvPr>
          <p:cNvCxnSpPr>
            <a:cxnSpLocks/>
          </p:cNvCxnSpPr>
          <p:nvPr userDrawn="1"/>
        </p:nvCxnSpPr>
        <p:spPr>
          <a:xfrm>
            <a:off x="5505901" y="1481339"/>
            <a:ext cx="0" cy="4724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692791-F43E-EE45-B104-207B0D8D1E5C}"/>
              </a:ext>
            </a:extLst>
          </p:cNvPr>
          <p:cNvSpPr txBox="1"/>
          <p:nvPr userDrawn="1"/>
        </p:nvSpPr>
        <p:spPr>
          <a:xfrm>
            <a:off x="1143000" y="1667690"/>
            <a:ext cx="3807135" cy="1873031"/>
          </a:xfrm>
          <a:prstGeom prst="rect">
            <a:avLst/>
          </a:prstGeom>
          <a:noFill/>
        </p:spPr>
        <p:txBody>
          <a:bodyPr wrap="square" lIns="0" tIns="0" rIns="0" bIns="0" rtlCol="0">
            <a:normAutofit lnSpcReduction="10000"/>
          </a:bodyPr>
          <a:lstStyle/>
          <a:p>
            <a:pPr defTabSz="914400">
              <a:lnSpc>
                <a:spcPct val="120000"/>
              </a:lnSpc>
              <a:spcBef>
                <a:spcPts val="200"/>
              </a:spcBef>
              <a:buClr>
                <a:schemeClr val="tx2"/>
              </a:buClr>
              <a:buSzPct val="100000"/>
            </a:pPr>
            <a:r>
              <a:rPr lang="en-US" sz="1100" b="1" dirty="0">
                <a:solidFill>
                  <a:schemeClr val="bg1"/>
                </a:solidFill>
              </a:rPr>
              <a:t>Important:</a:t>
            </a:r>
            <a:r>
              <a:rPr lang="en-US" sz="1100" dirty="0">
                <a:solidFill>
                  <a:schemeClr val="bg1"/>
                </a:solidFill>
              </a:rPr>
              <a:t> This template contains a default </a:t>
            </a:r>
            <a:r>
              <a:rPr lang="en-US" sz="1100" b="1" dirty="0">
                <a:solidFill>
                  <a:schemeClr val="bg1"/>
                </a:solidFill>
              </a:rPr>
              <a:t>“Proprietary &amp; Confidential” </a:t>
            </a:r>
            <a:r>
              <a:rPr lang="en-US" sz="1100" dirty="0">
                <a:solidFill>
                  <a:schemeClr val="bg1"/>
                </a:solidFill>
              </a:rPr>
              <a:t>disclaimer in the footer. It is designed to protect information that we want to protect as </a:t>
            </a:r>
            <a:r>
              <a:rPr lang="en-US" sz="1100" b="1" dirty="0">
                <a:solidFill>
                  <a:schemeClr val="bg1"/>
                </a:solidFill>
              </a:rPr>
              <a:t>internal use only </a:t>
            </a:r>
            <a:r>
              <a:rPr lang="en-US" sz="1100" dirty="0">
                <a:solidFill>
                  <a:schemeClr val="bg1"/>
                </a:solidFill>
              </a:rPr>
              <a:t>and don't want to share with third parties.  You should use this unless your material meets criteria that would allow it be shared externally.</a:t>
            </a:r>
            <a:br>
              <a:rPr lang="en-US" sz="1100" dirty="0">
                <a:solidFill>
                  <a:schemeClr val="bg1"/>
                </a:solidFill>
              </a:rPr>
            </a:br>
            <a:endParaRPr lang="en-US" sz="1100" dirty="0">
              <a:solidFill>
                <a:schemeClr val="bg1"/>
              </a:solidFill>
            </a:endParaRPr>
          </a:p>
          <a:p>
            <a:pPr defTabSz="914400">
              <a:lnSpc>
                <a:spcPct val="120000"/>
              </a:lnSpc>
              <a:spcBef>
                <a:spcPts val="200"/>
              </a:spcBef>
              <a:buClr>
                <a:schemeClr val="tx2"/>
              </a:buClr>
              <a:buSzPct val="100000"/>
            </a:pPr>
            <a:r>
              <a:rPr lang="en-US" sz="1100" dirty="0">
                <a:solidFill>
                  <a:schemeClr val="bg1"/>
                </a:solidFill>
              </a:rPr>
              <a:t>To edit the footer, click Insert &gt; Header &amp; Footer, make the change in the pop-up window, and then choose “Apply” for one slide or “Apply to all” for the entire deck.</a:t>
            </a:r>
          </a:p>
        </p:txBody>
      </p:sp>
      <p:sp>
        <p:nvSpPr>
          <p:cNvPr id="79" name="Footer Placeholder 1">
            <a:extLst>
              <a:ext uri="{FF2B5EF4-FFF2-40B4-BE49-F238E27FC236}">
                <a16:creationId xmlns:a16="http://schemas.microsoft.com/office/drawing/2014/main" id="{555EAE1F-5676-C34A-8CF6-B38C31AF80D9}"/>
              </a:ext>
            </a:extLst>
          </p:cNvPr>
          <p:cNvSpPr>
            <a:spLocks noGrp="1"/>
          </p:cNvSpPr>
          <p:nvPr>
            <p:ph type="ftr" sz="quarter" idx="11"/>
          </p:nvPr>
        </p:nvSpPr>
        <p:spPr>
          <a:xfrm>
            <a:off x="304800" y="6553200"/>
            <a:ext cx="5791200" cy="304799"/>
          </a:xfrm>
        </p:spPr>
        <p:txBody>
          <a:bodyPr/>
          <a:lstStyle/>
          <a:p>
            <a:r>
              <a:rPr lang="en-US" dirty="0"/>
              <a:t>Proprietary &amp; Confidential |  authoremail@thermofisher.com | 5-August-2020</a:t>
            </a:r>
          </a:p>
        </p:txBody>
      </p:sp>
      <p:sp>
        <p:nvSpPr>
          <p:cNvPr id="80" name="Slide Number Placeholder 2">
            <a:extLst>
              <a:ext uri="{FF2B5EF4-FFF2-40B4-BE49-F238E27FC236}">
                <a16:creationId xmlns:a16="http://schemas.microsoft.com/office/drawing/2014/main" id="{B2F62D11-9A5D-6545-93AD-739D274B4BC5}"/>
              </a:ext>
            </a:extLst>
          </p:cNvPr>
          <p:cNvSpPr>
            <a:spLocks noGrp="1"/>
          </p:cNvSpPr>
          <p:nvPr>
            <p:ph type="sldNum" sz="quarter" idx="13"/>
          </p:nvPr>
        </p:nvSpPr>
        <p:spPr>
          <a:xfrm>
            <a:off x="1" y="6553200"/>
            <a:ext cx="304799" cy="304799"/>
          </a:xfrm>
        </p:spPr>
        <p:txBody>
          <a:bodyPr/>
          <a:lstStyle/>
          <a:p>
            <a:fld id="{89006F1E-66CD-4A4B-9370-B4A3080F0E6C}" type="slidenum">
              <a:rPr lang="en-US" smtClean="0"/>
              <a:pPr/>
              <a:t>‹#›</a:t>
            </a:fld>
            <a:endParaRPr lang="en-US" dirty="0"/>
          </a:p>
        </p:txBody>
      </p:sp>
      <p:sp>
        <p:nvSpPr>
          <p:cNvPr id="82" name="Title 6">
            <a:extLst>
              <a:ext uri="{FF2B5EF4-FFF2-40B4-BE49-F238E27FC236}">
                <a16:creationId xmlns:a16="http://schemas.microsoft.com/office/drawing/2014/main" id="{E671D4F8-A815-C84C-8B84-2BC0FD804D52}"/>
              </a:ext>
            </a:extLst>
          </p:cNvPr>
          <p:cNvSpPr txBox="1">
            <a:spLocks/>
          </p:cNvSpPr>
          <p:nvPr/>
        </p:nvSpPr>
        <p:spPr>
          <a:xfrm>
            <a:off x="304801" y="304799"/>
            <a:ext cx="9753600" cy="381001"/>
          </a:xfrm>
          <a:prstGeom prst="rect">
            <a:avLst/>
          </a:prstGeom>
        </p:spPr>
        <p:txBody>
          <a:bodyPr lIns="0" tIns="0" rIns="0" bIns="0"/>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Footer content</a:t>
            </a:r>
          </a:p>
        </p:txBody>
      </p:sp>
      <p:sp>
        <p:nvSpPr>
          <p:cNvPr id="83" name="Text Placeholder 9">
            <a:extLst>
              <a:ext uri="{FF2B5EF4-FFF2-40B4-BE49-F238E27FC236}">
                <a16:creationId xmlns:a16="http://schemas.microsoft.com/office/drawing/2014/main" id="{B9D80A7B-7EE9-C344-B667-9AC3E29BB508}"/>
              </a:ext>
            </a:extLst>
          </p:cNvPr>
          <p:cNvSpPr txBox="1">
            <a:spLocks/>
          </p:cNvSpPr>
          <p:nvPr/>
        </p:nvSpPr>
        <p:spPr>
          <a:xfrm>
            <a:off x="300226" y="893063"/>
            <a:ext cx="11591547" cy="381001"/>
          </a:xfrm>
          <a:prstGeom prst="rect">
            <a:avLst/>
          </a:prstGeom>
        </p:spPr>
        <p:txBody>
          <a:bodyPr vert="horz" lIns="0" tIns="0" rIns="0" bIns="0" rtlCol="0" anchor="t">
            <a:noAutofit/>
          </a:bodyPr>
          <a:lstStyle>
            <a:defPPr>
              <a:defRPr lang="en-US"/>
            </a:defPPr>
            <a:lvl1pPr marL="0" algn="l" defTabSz="457200" rtl="0" eaLnBrk="1" latinLnBrk="0" hangingPunct="1">
              <a:defRPr lang="en-US" sz="800" kern="1200">
                <a:solidFill>
                  <a:schemeClr val="accent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dirty="0">
                <a:solidFill>
                  <a:schemeClr val="tx1"/>
                </a:solidFill>
              </a:rPr>
              <a:t>Including confidentiality, product-use disclaimers, author, and date</a:t>
            </a:r>
          </a:p>
        </p:txBody>
      </p:sp>
      <p:sp>
        <p:nvSpPr>
          <p:cNvPr id="45" name="Rectangle 44">
            <a:extLst>
              <a:ext uri="{FF2B5EF4-FFF2-40B4-BE49-F238E27FC236}">
                <a16:creationId xmlns:a16="http://schemas.microsoft.com/office/drawing/2014/main" id="{25AC3306-F602-FF47-86A9-EF05C807374D}"/>
              </a:ext>
            </a:extLst>
          </p:cNvPr>
          <p:cNvSpPr/>
          <p:nvPr userDrawn="1"/>
        </p:nvSpPr>
        <p:spPr>
          <a:xfrm>
            <a:off x="5788336" y="2637630"/>
            <a:ext cx="1952553" cy="184666"/>
          </a:xfrm>
          <a:prstGeom prst="rect">
            <a:avLst/>
          </a:prstGeom>
        </p:spPr>
        <p:txBody>
          <a:bodyPr wrap="square" lIns="0" tIns="0" rIns="0" bIns="0">
            <a:spAutoFit/>
          </a:bodyPr>
          <a:lstStyle/>
          <a:p>
            <a:r>
              <a:rPr lang="en-US" sz="1200" b="1" dirty="0"/>
              <a:t>Footer examples</a:t>
            </a:r>
            <a:endParaRPr lang="en-US" sz="1200" dirty="0"/>
          </a:p>
        </p:txBody>
      </p:sp>
      <p:sp>
        <p:nvSpPr>
          <p:cNvPr id="50" name="Rectangle 49">
            <a:extLst>
              <a:ext uri="{FF2B5EF4-FFF2-40B4-BE49-F238E27FC236}">
                <a16:creationId xmlns:a16="http://schemas.microsoft.com/office/drawing/2014/main" id="{23960E65-62E9-7547-97E0-D130B22286C4}"/>
              </a:ext>
            </a:extLst>
          </p:cNvPr>
          <p:cNvSpPr/>
          <p:nvPr userDrawn="1"/>
        </p:nvSpPr>
        <p:spPr>
          <a:xfrm>
            <a:off x="5788336" y="1447800"/>
            <a:ext cx="6098864" cy="1135775"/>
          </a:xfrm>
          <a:prstGeom prst="rect">
            <a:avLst/>
          </a:prstGeom>
          <a:noFill/>
        </p:spPr>
        <p:txBody>
          <a:bodyPr wrap="square" lIns="0" tIns="0" rIns="0" bIns="0" rtlCol="0">
            <a:noAutofit/>
          </a:bodyPr>
          <a:lstStyle/>
          <a:p>
            <a:pPr defTabSz="914400">
              <a:lnSpc>
                <a:spcPct val="120000"/>
              </a:lnSpc>
              <a:spcBef>
                <a:spcPts val="200"/>
              </a:spcBef>
              <a:buClr>
                <a:schemeClr val="tx2"/>
              </a:buClr>
              <a:buSzPct val="100000"/>
            </a:pPr>
            <a:r>
              <a:rPr lang="en-US" sz="1200" b="1" dirty="0"/>
              <a:t>All footers should contain an author’s or group’s email address and publication date for future reference.  </a:t>
            </a:r>
            <a:r>
              <a:rPr lang="en-US" sz="1100" b="0" dirty="0"/>
              <a:t>Always use four digits for the year.</a:t>
            </a:r>
          </a:p>
          <a:p>
            <a:pPr marL="0" marR="0" lvl="0" indent="0" algn="l" defTabSz="914400" rtl="0" eaLnBrk="1" fontAlgn="auto" latinLnBrk="0" hangingPunct="1">
              <a:lnSpc>
                <a:spcPct val="120000"/>
              </a:lnSpc>
              <a:spcBef>
                <a:spcPts val="200"/>
              </a:spcBef>
              <a:spcAft>
                <a:spcPts val="0"/>
              </a:spcAft>
              <a:buClr>
                <a:schemeClr val="tx2"/>
              </a:buClr>
              <a:buSzPct val="100000"/>
              <a:buFontTx/>
              <a:buNone/>
              <a:tabLst/>
              <a:defRPr/>
            </a:pPr>
            <a:r>
              <a:rPr lang="en-US" sz="1100" dirty="0"/>
              <a:t>A </a:t>
            </a:r>
            <a:r>
              <a:rPr lang="en-US" sz="1100" b="1" dirty="0"/>
              <a:t>“</a:t>
            </a:r>
            <a:r>
              <a:rPr lang="en-US" sz="1100" b="1" kern="1200" dirty="0">
                <a:solidFill>
                  <a:schemeClr val="tx1"/>
                </a:solidFill>
                <a:latin typeface="+mn-lt"/>
                <a:ea typeface="+mn-ea"/>
                <a:cs typeface="+mn-cs"/>
              </a:rPr>
              <a:t>For Research Use Only</a:t>
            </a:r>
            <a:r>
              <a:rPr lang="en-US" sz="1100" b="1" dirty="0"/>
              <a:t>” </a:t>
            </a:r>
            <a:r>
              <a:rPr lang="en-US" sz="1100" dirty="0"/>
              <a:t>or similar product-use disclaimer should appear on select slides as directed by Regulatory Affairs or Legal only. It should be added on appropriate slides as directed vs being added across the entire deck.</a:t>
            </a:r>
          </a:p>
          <a:p>
            <a:pPr defTabSz="914400">
              <a:lnSpc>
                <a:spcPct val="120000"/>
              </a:lnSpc>
              <a:spcBef>
                <a:spcPts val="200"/>
              </a:spcBef>
              <a:buClr>
                <a:schemeClr val="tx2"/>
              </a:buClr>
              <a:buSzPct val="100000"/>
            </a:pPr>
            <a:endParaRPr lang="en-US" sz="1100" b="1" dirty="0"/>
          </a:p>
        </p:txBody>
      </p:sp>
      <p:sp>
        <p:nvSpPr>
          <p:cNvPr id="51" name="TextBox 50">
            <a:extLst>
              <a:ext uri="{FF2B5EF4-FFF2-40B4-BE49-F238E27FC236}">
                <a16:creationId xmlns:a16="http://schemas.microsoft.com/office/drawing/2014/main" id="{FF007E31-8387-6341-92E9-BBE1A50606DE}"/>
              </a:ext>
            </a:extLst>
          </p:cNvPr>
          <p:cNvSpPr txBox="1"/>
          <p:nvPr userDrawn="1"/>
        </p:nvSpPr>
        <p:spPr>
          <a:xfrm>
            <a:off x="9038023" y="6553200"/>
            <a:ext cx="2849177" cy="304800"/>
          </a:xfrm>
          <a:prstGeom prst="rect">
            <a:avLst/>
          </a:prstGeom>
          <a:noFill/>
        </p:spPr>
        <p:txBody>
          <a:bodyPr wrap="square" lIns="0" tIns="0" rIns="0" bIns="0" rtlCol="0" anchor="ctr">
            <a:noAutofit/>
          </a:bodyPr>
          <a:lstStyle/>
          <a:p>
            <a:pPr marL="0" indent="0" algn="r" defTabSz="914400">
              <a:lnSpc>
                <a:spcPct val="120000"/>
              </a:lnSpc>
              <a:spcBef>
                <a:spcPts val="200"/>
              </a:spcBef>
              <a:buClr>
                <a:schemeClr val="tx2"/>
              </a:buClr>
              <a:buSzPct val="100000"/>
              <a:buFont typeface="Arial" panose="020B0604020202020204" pitchFamily="34" charset="0"/>
              <a:buNone/>
            </a:pPr>
            <a:r>
              <a:rPr lang="en-US" sz="800" kern="1200" dirty="0">
                <a:solidFill>
                  <a:schemeClr val="accent5"/>
                </a:solidFill>
                <a:latin typeface="+mn-lt"/>
                <a:ea typeface="+mn-ea"/>
                <a:cs typeface="+mn-cs"/>
              </a:rPr>
              <a:t>2020 Template V1 published 5-August-2020</a:t>
            </a:r>
          </a:p>
        </p:txBody>
      </p:sp>
      <p:grpSp>
        <p:nvGrpSpPr>
          <p:cNvPr id="52" name="Group 51">
            <a:extLst>
              <a:ext uri="{FF2B5EF4-FFF2-40B4-BE49-F238E27FC236}">
                <a16:creationId xmlns:a16="http://schemas.microsoft.com/office/drawing/2014/main" id="{C9CC4B9B-0022-9243-85E2-88CFCF42B221}"/>
              </a:ext>
            </a:extLst>
          </p:cNvPr>
          <p:cNvGrpSpPr/>
          <p:nvPr userDrawn="1"/>
        </p:nvGrpSpPr>
        <p:grpSpPr>
          <a:xfrm>
            <a:off x="5788335" y="2980949"/>
            <a:ext cx="6055419" cy="592961"/>
            <a:chOff x="5788335" y="3097907"/>
            <a:chExt cx="6055419" cy="592961"/>
          </a:xfrm>
        </p:grpSpPr>
        <p:sp>
          <p:nvSpPr>
            <p:cNvPr id="54" name="Rectangle 53">
              <a:extLst>
                <a:ext uri="{FF2B5EF4-FFF2-40B4-BE49-F238E27FC236}">
                  <a16:creationId xmlns:a16="http://schemas.microsoft.com/office/drawing/2014/main" id="{AFDF3057-293D-7845-83FA-63A8080C0331}"/>
                </a:ext>
              </a:extLst>
            </p:cNvPr>
            <p:cNvSpPr/>
            <p:nvPr/>
          </p:nvSpPr>
          <p:spPr>
            <a:xfrm>
              <a:off x="5826081" y="3529285"/>
              <a:ext cx="6017673" cy="161583"/>
            </a:xfrm>
            <a:prstGeom prst="rect">
              <a:avLst/>
            </a:prstGeom>
          </p:spPr>
          <p:txBody>
            <a:bodyPr wrap="none" lIns="0" tIns="0" rIns="0" bIns="0">
              <a:spAutoFit/>
            </a:bodyPr>
            <a:lstStyle/>
            <a:p>
              <a:r>
                <a:rPr lang="en-US" sz="1050" dirty="0"/>
                <a:t>Proprietary &amp; Confidential | For Research Use Only | authoremail@thermofisher.com | 5-August-2020</a:t>
              </a:r>
            </a:p>
          </p:txBody>
        </p:sp>
        <p:sp>
          <p:nvSpPr>
            <p:cNvPr id="56" name="Rectangle 55">
              <a:extLst>
                <a:ext uri="{FF2B5EF4-FFF2-40B4-BE49-F238E27FC236}">
                  <a16:creationId xmlns:a16="http://schemas.microsoft.com/office/drawing/2014/main" id="{4DB60CFA-FA50-6140-9323-F8017BB086F4}"/>
                </a:ext>
              </a:extLst>
            </p:cNvPr>
            <p:cNvSpPr/>
            <p:nvPr/>
          </p:nvSpPr>
          <p:spPr>
            <a:xfrm>
              <a:off x="6938635" y="3097910"/>
              <a:ext cx="764953" cy="215444"/>
            </a:xfrm>
            <a:prstGeom prst="rect">
              <a:avLst/>
            </a:prstGeom>
          </p:spPr>
          <p:txBody>
            <a:bodyPr wrap="none">
              <a:spAutoFit/>
            </a:bodyPr>
            <a:lstStyle/>
            <a:p>
              <a:pPr algn="ctr"/>
              <a:r>
                <a:rPr lang="en-US" sz="800" b="1" dirty="0"/>
                <a:t>Disclaimers</a:t>
              </a:r>
            </a:p>
          </p:txBody>
        </p:sp>
        <p:sp>
          <p:nvSpPr>
            <p:cNvPr id="57" name="Rectangle 56">
              <a:extLst>
                <a:ext uri="{FF2B5EF4-FFF2-40B4-BE49-F238E27FC236}">
                  <a16:creationId xmlns:a16="http://schemas.microsoft.com/office/drawing/2014/main" id="{9D13A8EF-9551-064B-9C13-D54C8100D205}"/>
                </a:ext>
              </a:extLst>
            </p:cNvPr>
            <p:cNvSpPr/>
            <p:nvPr/>
          </p:nvSpPr>
          <p:spPr>
            <a:xfrm>
              <a:off x="9447833" y="3097908"/>
              <a:ext cx="899605" cy="215444"/>
            </a:xfrm>
            <a:prstGeom prst="rect">
              <a:avLst/>
            </a:prstGeom>
          </p:spPr>
          <p:txBody>
            <a:bodyPr wrap="none">
              <a:spAutoFit/>
            </a:bodyPr>
            <a:lstStyle/>
            <a:p>
              <a:pPr algn="ctr"/>
              <a:r>
                <a:rPr lang="en-US" sz="800" b="1" dirty="0"/>
                <a:t>Author’s email</a:t>
              </a:r>
            </a:p>
          </p:txBody>
        </p:sp>
        <p:sp>
          <p:nvSpPr>
            <p:cNvPr id="59" name="Rectangle 58">
              <a:extLst>
                <a:ext uri="{FF2B5EF4-FFF2-40B4-BE49-F238E27FC236}">
                  <a16:creationId xmlns:a16="http://schemas.microsoft.com/office/drawing/2014/main" id="{D5641267-53C7-4847-A375-2753B43B2214}"/>
                </a:ext>
              </a:extLst>
            </p:cNvPr>
            <p:cNvSpPr/>
            <p:nvPr/>
          </p:nvSpPr>
          <p:spPr>
            <a:xfrm>
              <a:off x="10907268" y="3097907"/>
              <a:ext cx="922047" cy="215444"/>
            </a:xfrm>
            <a:prstGeom prst="rect">
              <a:avLst/>
            </a:prstGeom>
          </p:spPr>
          <p:txBody>
            <a:bodyPr wrap="none">
              <a:spAutoFit/>
            </a:bodyPr>
            <a:lstStyle/>
            <a:p>
              <a:pPr algn="ctr"/>
              <a:r>
                <a:rPr lang="en-US" sz="800" b="1" dirty="0"/>
                <a:t>Date published</a:t>
              </a:r>
            </a:p>
          </p:txBody>
        </p:sp>
        <p:sp>
          <p:nvSpPr>
            <p:cNvPr id="60" name="Left Brace 59">
              <a:extLst>
                <a:ext uri="{FF2B5EF4-FFF2-40B4-BE49-F238E27FC236}">
                  <a16:creationId xmlns:a16="http://schemas.microsoft.com/office/drawing/2014/main" id="{C9E8E1FC-BD9C-7E4D-9155-AC218F931E6B}"/>
                </a:ext>
              </a:extLst>
            </p:cNvPr>
            <p:cNvSpPr/>
            <p:nvPr/>
          </p:nvSpPr>
          <p:spPr>
            <a:xfrm rot="5400000">
              <a:off x="7252434" y="1882734"/>
              <a:ext cx="137356" cy="30655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Left Brace 60">
              <a:extLst>
                <a:ext uri="{FF2B5EF4-FFF2-40B4-BE49-F238E27FC236}">
                  <a16:creationId xmlns:a16="http://schemas.microsoft.com/office/drawing/2014/main" id="{CAF8E30E-A971-3245-B5A1-59A016D2BDF0}"/>
                </a:ext>
              </a:extLst>
            </p:cNvPr>
            <p:cNvSpPr/>
            <p:nvPr/>
          </p:nvSpPr>
          <p:spPr>
            <a:xfrm rot="5400000">
              <a:off x="9824590" y="2447952"/>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Left Brace 61">
              <a:extLst>
                <a:ext uri="{FF2B5EF4-FFF2-40B4-BE49-F238E27FC236}">
                  <a16:creationId xmlns:a16="http://schemas.microsoft.com/office/drawing/2014/main" id="{3DF20831-4F0F-1F4D-A1ED-6CDE187ABA67}"/>
                </a:ext>
              </a:extLst>
            </p:cNvPr>
            <p:cNvSpPr/>
            <p:nvPr userDrawn="1"/>
          </p:nvSpPr>
          <p:spPr>
            <a:xfrm rot="5400000">
              <a:off x="11295692" y="2963632"/>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ADCC7EAB-1071-2443-BC4E-2E61AD774EB3}"/>
              </a:ext>
            </a:extLst>
          </p:cNvPr>
          <p:cNvGrpSpPr/>
          <p:nvPr userDrawn="1"/>
        </p:nvGrpSpPr>
        <p:grpSpPr>
          <a:xfrm>
            <a:off x="5788334" y="3890006"/>
            <a:ext cx="4436386" cy="582033"/>
            <a:chOff x="5788335" y="3923409"/>
            <a:chExt cx="4436386" cy="582033"/>
          </a:xfrm>
        </p:grpSpPr>
        <p:sp>
          <p:nvSpPr>
            <p:cNvPr id="71" name="Rectangle 70">
              <a:extLst>
                <a:ext uri="{FF2B5EF4-FFF2-40B4-BE49-F238E27FC236}">
                  <a16:creationId xmlns:a16="http://schemas.microsoft.com/office/drawing/2014/main" id="{8DEAE227-E5BE-904A-BFCC-50EA2483D0E1}"/>
                </a:ext>
              </a:extLst>
            </p:cNvPr>
            <p:cNvSpPr/>
            <p:nvPr/>
          </p:nvSpPr>
          <p:spPr>
            <a:xfrm>
              <a:off x="5826081" y="4343859"/>
              <a:ext cx="4398640" cy="161583"/>
            </a:xfrm>
            <a:prstGeom prst="rect">
              <a:avLst/>
            </a:prstGeom>
          </p:spPr>
          <p:txBody>
            <a:bodyPr wrap="none" lIns="0" tIns="0" rIns="0" bIns="0">
              <a:spAutoFit/>
            </a:bodyPr>
            <a:lstStyle/>
            <a:p>
              <a:r>
                <a:rPr lang="en-US" sz="1050" dirty="0"/>
                <a:t>For Research Use Only | authoremail@thermofisher.com | 5-August-2020</a:t>
              </a:r>
            </a:p>
          </p:txBody>
        </p:sp>
        <p:sp>
          <p:nvSpPr>
            <p:cNvPr id="72" name="Rectangle 71">
              <a:extLst>
                <a:ext uri="{FF2B5EF4-FFF2-40B4-BE49-F238E27FC236}">
                  <a16:creationId xmlns:a16="http://schemas.microsoft.com/office/drawing/2014/main" id="{8262B94A-CDF8-6248-B4D3-D04C67489253}"/>
                </a:ext>
              </a:extLst>
            </p:cNvPr>
            <p:cNvSpPr/>
            <p:nvPr userDrawn="1"/>
          </p:nvSpPr>
          <p:spPr>
            <a:xfrm>
              <a:off x="6138216" y="3923412"/>
              <a:ext cx="764953" cy="215444"/>
            </a:xfrm>
            <a:prstGeom prst="rect">
              <a:avLst/>
            </a:prstGeom>
          </p:spPr>
          <p:txBody>
            <a:bodyPr wrap="none">
              <a:spAutoFit/>
            </a:bodyPr>
            <a:lstStyle/>
            <a:p>
              <a:pPr algn="ctr"/>
              <a:r>
                <a:rPr lang="en-US" sz="800" b="1" dirty="0"/>
                <a:t>Disclaimers</a:t>
              </a:r>
            </a:p>
          </p:txBody>
        </p:sp>
        <p:sp>
          <p:nvSpPr>
            <p:cNvPr id="73" name="Rectangle 72">
              <a:extLst>
                <a:ext uri="{FF2B5EF4-FFF2-40B4-BE49-F238E27FC236}">
                  <a16:creationId xmlns:a16="http://schemas.microsoft.com/office/drawing/2014/main" id="{96EC3CD9-96F0-F848-9D70-DC6BC4C588B0}"/>
                </a:ext>
              </a:extLst>
            </p:cNvPr>
            <p:cNvSpPr/>
            <p:nvPr userDrawn="1"/>
          </p:nvSpPr>
          <p:spPr>
            <a:xfrm>
              <a:off x="7824103" y="3923410"/>
              <a:ext cx="899605" cy="215444"/>
            </a:xfrm>
            <a:prstGeom prst="rect">
              <a:avLst/>
            </a:prstGeom>
          </p:spPr>
          <p:txBody>
            <a:bodyPr wrap="none">
              <a:spAutoFit/>
            </a:bodyPr>
            <a:lstStyle/>
            <a:p>
              <a:pPr algn="ctr"/>
              <a:r>
                <a:rPr lang="en-US" sz="800" b="1" dirty="0"/>
                <a:t>Author’s email</a:t>
              </a:r>
            </a:p>
          </p:txBody>
        </p:sp>
        <p:sp>
          <p:nvSpPr>
            <p:cNvPr id="74" name="Rectangle 73">
              <a:extLst>
                <a:ext uri="{FF2B5EF4-FFF2-40B4-BE49-F238E27FC236}">
                  <a16:creationId xmlns:a16="http://schemas.microsoft.com/office/drawing/2014/main" id="{F088D113-2507-AA47-BB48-FAF00FE54633}"/>
                </a:ext>
              </a:extLst>
            </p:cNvPr>
            <p:cNvSpPr/>
            <p:nvPr userDrawn="1"/>
          </p:nvSpPr>
          <p:spPr>
            <a:xfrm>
              <a:off x="9269099" y="3923409"/>
              <a:ext cx="922047" cy="215444"/>
            </a:xfrm>
            <a:prstGeom prst="rect">
              <a:avLst/>
            </a:prstGeom>
          </p:spPr>
          <p:txBody>
            <a:bodyPr wrap="none">
              <a:spAutoFit/>
            </a:bodyPr>
            <a:lstStyle/>
            <a:p>
              <a:pPr algn="ctr"/>
              <a:r>
                <a:rPr lang="en-US" sz="800" b="1" dirty="0"/>
                <a:t>Date published</a:t>
              </a:r>
            </a:p>
          </p:txBody>
        </p:sp>
        <p:sp>
          <p:nvSpPr>
            <p:cNvPr id="75" name="Left Brace 74">
              <a:extLst>
                <a:ext uri="{FF2B5EF4-FFF2-40B4-BE49-F238E27FC236}">
                  <a16:creationId xmlns:a16="http://schemas.microsoft.com/office/drawing/2014/main" id="{33912165-6C04-F34D-8A97-E920B407AA54}"/>
                </a:ext>
              </a:extLst>
            </p:cNvPr>
            <p:cNvSpPr/>
            <p:nvPr userDrawn="1"/>
          </p:nvSpPr>
          <p:spPr>
            <a:xfrm rot="5400000">
              <a:off x="6449400" y="3511270"/>
              <a:ext cx="137356" cy="145948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Left Brace 75">
              <a:extLst>
                <a:ext uri="{FF2B5EF4-FFF2-40B4-BE49-F238E27FC236}">
                  <a16:creationId xmlns:a16="http://schemas.microsoft.com/office/drawing/2014/main" id="{F82EE3D1-89D0-6645-9D8B-24CA42BA0ADC}"/>
                </a:ext>
              </a:extLst>
            </p:cNvPr>
            <p:cNvSpPr/>
            <p:nvPr userDrawn="1"/>
          </p:nvSpPr>
          <p:spPr>
            <a:xfrm rot="5400000">
              <a:off x="8200860" y="3273454"/>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Left Brace 76">
              <a:extLst>
                <a:ext uri="{FF2B5EF4-FFF2-40B4-BE49-F238E27FC236}">
                  <a16:creationId xmlns:a16="http://schemas.microsoft.com/office/drawing/2014/main" id="{A399837B-45C9-7343-B884-DE166B5EC1C1}"/>
                </a:ext>
              </a:extLst>
            </p:cNvPr>
            <p:cNvSpPr/>
            <p:nvPr userDrawn="1"/>
          </p:nvSpPr>
          <p:spPr>
            <a:xfrm rot="5400000">
              <a:off x="9657523" y="3789134"/>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F0E03FFE-8C31-E44D-BE6B-C22B9CF70098}"/>
              </a:ext>
            </a:extLst>
          </p:cNvPr>
          <p:cNvGrpSpPr/>
          <p:nvPr userDrawn="1"/>
        </p:nvGrpSpPr>
        <p:grpSpPr>
          <a:xfrm>
            <a:off x="5788335" y="4788135"/>
            <a:ext cx="4582251" cy="587731"/>
            <a:chOff x="5788336" y="4908696"/>
            <a:chExt cx="4582251" cy="587731"/>
          </a:xfrm>
        </p:grpSpPr>
        <p:sp>
          <p:nvSpPr>
            <p:cNvPr id="81" name="Rectangle 80">
              <a:extLst>
                <a:ext uri="{FF2B5EF4-FFF2-40B4-BE49-F238E27FC236}">
                  <a16:creationId xmlns:a16="http://schemas.microsoft.com/office/drawing/2014/main" id="{01A73866-731B-9946-A849-187A98BD4E85}"/>
                </a:ext>
              </a:extLst>
            </p:cNvPr>
            <p:cNvSpPr/>
            <p:nvPr/>
          </p:nvSpPr>
          <p:spPr>
            <a:xfrm>
              <a:off x="5842103" y="5334844"/>
              <a:ext cx="4528484" cy="161583"/>
            </a:xfrm>
            <a:prstGeom prst="rect">
              <a:avLst/>
            </a:prstGeom>
          </p:spPr>
          <p:txBody>
            <a:bodyPr wrap="none" lIns="0" tIns="0" rIns="0" bIns="0">
              <a:spAutoFit/>
            </a:bodyPr>
            <a:lstStyle/>
            <a:p>
              <a:r>
                <a:rPr lang="en-US" sz="1050" dirty="0"/>
                <a:t>Proprietary &amp; Confidential | authoremail@thermofisher.com | 5-August-2020</a:t>
              </a:r>
            </a:p>
          </p:txBody>
        </p:sp>
        <p:sp>
          <p:nvSpPr>
            <p:cNvPr id="85" name="Rectangle 84">
              <a:extLst>
                <a:ext uri="{FF2B5EF4-FFF2-40B4-BE49-F238E27FC236}">
                  <a16:creationId xmlns:a16="http://schemas.microsoft.com/office/drawing/2014/main" id="{8FD63569-449B-3E48-807D-D3F3AE9F8342}"/>
                </a:ext>
              </a:extLst>
            </p:cNvPr>
            <p:cNvSpPr/>
            <p:nvPr userDrawn="1"/>
          </p:nvSpPr>
          <p:spPr>
            <a:xfrm>
              <a:off x="6205057" y="4908699"/>
              <a:ext cx="764953" cy="215444"/>
            </a:xfrm>
            <a:prstGeom prst="rect">
              <a:avLst/>
            </a:prstGeom>
          </p:spPr>
          <p:txBody>
            <a:bodyPr wrap="none">
              <a:spAutoFit/>
            </a:bodyPr>
            <a:lstStyle/>
            <a:p>
              <a:pPr algn="ctr"/>
              <a:r>
                <a:rPr lang="en-US" sz="800" b="1" dirty="0"/>
                <a:t>Disclaimers</a:t>
              </a:r>
            </a:p>
          </p:txBody>
        </p:sp>
        <p:sp>
          <p:nvSpPr>
            <p:cNvPr id="86" name="Rectangle 85">
              <a:extLst>
                <a:ext uri="{FF2B5EF4-FFF2-40B4-BE49-F238E27FC236}">
                  <a16:creationId xmlns:a16="http://schemas.microsoft.com/office/drawing/2014/main" id="{0C656FAD-AD19-DC49-92E8-76EAC46938F6}"/>
                </a:ext>
              </a:extLst>
            </p:cNvPr>
            <p:cNvSpPr/>
            <p:nvPr userDrawn="1"/>
          </p:nvSpPr>
          <p:spPr>
            <a:xfrm>
              <a:off x="7954285" y="4908697"/>
              <a:ext cx="899605" cy="215444"/>
            </a:xfrm>
            <a:prstGeom prst="rect">
              <a:avLst/>
            </a:prstGeom>
          </p:spPr>
          <p:txBody>
            <a:bodyPr wrap="none">
              <a:spAutoFit/>
            </a:bodyPr>
            <a:lstStyle/>
            <a:p>
              <a:pPr algn="ctr"/>
              <a:r>
                <a:rPr lang="en-US" sz="800" b="1" dirty="0"/>
                <a:t>Author’s email</a:t>
              </a:r>
            </a:p>
          </p:txBody>
        </p:sp>
        <p:sp>
          <p:nvSpPr>
            <p:cNvPr id="103" name="Rectangle 102">
              <a:extLst>
                <a:ext uri="{FF2B5EF4-FFF2-40B4-BE49-F238E27FC236}">
                  <a16:creationId xmlns:a16="http://schemas.microsoft.com/office/drawing/2014/main" id="{DC8954A9-BBCF-F843-BCC2-DFD09FC6E9CD}"/>
                </a:ext>
              </a:extLst>
            </p:cNvPr>
            <p:cNvSpPr/>
            <p:nvPr userDrawn="1"/>
          </p:nvSpPr>
          <p:spPr>
            <a:xfrm>
              <a:off x="9399281" y="4908696"/>
              <a:ext cx="922047" cy="215444"/>
            </a:xfrm>
            <a:prstGeom prst="rect">
              <a:avLst/>
            </a:prstGeom>
          </p:spPr>
          <p:txBody>
            <a:bodyPr wrap="none">
              <a:spAutoFit/>
            </a:bodyPr>
            <a:lstStyle/>
            <a:p>
              <a:pPr algn="ctr"/>
              <a:r>
                <a:rPr lang="en-US" sz="800" b="1" dirty="0"/>
                <a:t>Date published</a:t>
              </a:r>
            </a:p>
          </p:txBody>
        </p:sp>
        <p:sp>
          <p:nvSpPr>
            <p:cNvPr id="104" name="Left Brace 103">
              <a:extLst>
                <a:ext uri="{FF2B5EF4-FFF2-40B4-BE49-F238E27FC236}">
                  <a16:creationId xmlns:a16="http://schemas.microsoft.com/office/drawing/2014/main" id="{6A6BA891-938B-7B46-9D54-7310473CEEDC}"/>
                </a:ext>
              </a:extLst>
            </p:cNvPr>
            <p:cNvSpPr/>
            <p:nvPr userDrawn="1"/>
          </p:nvSpPr>
          <p:spPr>
            <a:xfrm rot="5400000">
              <a:off x="6520304" y="4425654"/>
              <a:ext cx="137356" cy="160129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5" name="Left Brace 104">
              <a:extLst>
                <a:ext uri="{FF2B5EF4-FFF2-40B4-BE49-F238E27FC236}">
                  <a16:creationId xmlns:a16="http://schemas.microsoft.com/office/drawing/2014/main" id="{2C270CE8-9750-7B45-B039-32F907449AF8}"/>
                </a:ext>
              </a:extLst>
            </p:cNvPr>
            <p:cNvSpPr/>
            <p:nvPr userDrawn="1"/>
          </p:nvSpPr>
          <p:spPr>
            <a:xfrm rot="5400000">
              <a:off x="8331042" y="4258741"/>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Left Brace 105">
              <a:extLst>
                <a:ext uri="{FF2B5EF4-FFF2-40B4-BE49-F238E27FC236}">
                  <a16:creationId xmlns:a16="http://schemas.microsoft.com/office/drawing/2014/main" id="{BD54688D-F399-8D44-B80A-35A584C4E8A1}"/>
                </a:ext>
              </a:extLst>
            </p:cNvPr>
            <p:cNvSpPr/>
            <p:nvPr userDrawn="1"/>
          </p:nvSpPr>
          <p:spPr>
            <a:xfrm rot="5400000">
              <a:off x="9787705" y="4774421"/>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F3B269BE-A155-AD4E-BB6F-14E01F7B2B53}"/>
              </a:ext>
            </a:extLst>
          </p:cNvPr>
          <p:cNvGrpSpPr/>
          <p:nvPr userDrawn="1"/>
        </p:nvGrpSpPr>
        <p:grpSpPr>
          <a:xfrm>
            <a:off x="5788335" y="5691963"/>
            <a:ext cx="2917465" cy="566939"/>
            <a:chOff x="5826081" y="5638800"/>
            <a:chExt cx="2917465" cy="566939"/>
          </a:xfrm>
        </p:grpSpPr>
        <p:sp>
          <p:nvSpPr>
            <p:cNvPr id="108" name="Rectangle 107">
              <a:extLst>
                <a:ext uri="{FF2B5EF4-FFF2-40B4-BE49-F238E27FC236}">
                  <a16:creationId xmlns:a16="http://schemas.microsoft.com/office/drawing/2014/main" id="{2837D300-05AE-6B41-B8F5-CB05D9A81C4D}"/>
                </a:ext>
              </a:extLst>
            </p:cNvPr>
            <p:cNvSpPr/>
            <p:nvPr/>
          </p:nvSpPr>
          <p:spPr>
            <a:xfrm>
              <a:off x="5826081" y="6068384"/>
              <a:ext cx="2917465" cy="137355"/>
            </a:xfrm>
            <a:prstGeom prst="rect">
              <a:avLst/>
            </a:prstGeom>
          </p:spPr>
          <p:txBody>
            <a:bodyPr wrap="none" lIns="0" tIns="0" rIns="0" b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 authoremail@thermofisher.com | 5-August-2020</a:t>
              </a:r>
            </a:p>
          </p:txBody>
        </p:sp>
        <p:sp>
          <p:nvSpPr>
            <p:cNvPr id="109" name="Rectangle 108">
              <a:extLst>
                <a:ext uri="{FF2B5EF4-FFF2-40B4-BE49-F238E27FC236}">
                  <a16:creationId xmlns:a16="http://schemas.microsoft.com/office/drawing/2014/main" id="{B2636A22-B29C-8347-827F-06CC739D8F27}"/>
                </a:ext>
              </a:extLst>
            </p:cNvPr>
            <p:cNvSpPr/>
            <p:nvPr userDrawn="1"/>
          </p:nvSpPr>
          <p:spPr>
            <a:xfrm>
              <a:off x="6348769" y="5638801"/>
              <a:ext cx="899605" cy="215444"/>
            </a:xfrm>
            <a:prstGeom prst="rect">
              <a:avLst/>
            </a:prstGeom>
          </p:spPr>
          <p:txBody>
            <a:bodyPr wrap="none">
              <a:spAutoFit/>
            </a:bodyPr>
            <a:lstStyle/>
            <a:p>
              <a:pPr algn="ctr"/>
              <a:r>
                <a:rPr lang="en-US" sz="800" b="1" dirty="0"/>
                <a:t>Author’s email</a:t>
              </a:r>
            </a:p>
          </p:txBody>
        </p:sp>
        <p:sp>
          <p:nvSpPr>
            <p:cNvPr id="110" name="Rectangle 109">
              <a:extLst>
                <a:ext uri="{FF2B5EF4-FFF2-40B4-BE49-F238E27FC236}">
                  <a16:creationId xmlns:a16="http://schemas.microsoft.com/office/drawing/2014/main" id="{DBE3A603-FB25-6640-8CE8-A9490CC8FD57}"/>
                </a:ext>
              </a:extLst>
            </p:cNvPr>
            <p:cNvSpPr/>
            <p:nvPr userDrawn="1"/>
          </p:nvSpPr>
          <p:spPr>
            <a:xfrm>
              <a:off x="7793765" y="5638800"/>
              <a:ext cx="922047" cy="215444"/>
            </a:xfrm>
            <a:prstGeom prst="rect">
              <a:avLst/>
            </a:prstGeom>
          </p:spPr>
          <p:txBody>
            <a:bodyPr wrap="none">
              <a:spAutoFit/>
            </a:bodyPr>
            <a:lstStyle/>
            <a:p>
              <a:pPr algn="ctr"/>
              <a:r>
                <a:rPr lang="en-US" sz="800" b="1" dirty="0"/>
                <a:t>Date published</a:t>
              </a:r>
            </a:p>
          </p:txBody>
        </p:sp>
        <p:sp>
          <p:nvSpPr>
            <p:cNvPr id="111" name="Left Brace 110">
              <a:extLst>
                <a:ext uri="{FF2B5EF4-FFF2-40B4-BE49-F238E27FC236}">
                  <a16:creationId xmlns:a16="http://schemas.microsoft.com/office/drawing/2014/main" id="{2BD98F31-696C-874F-A675-84D3E0D98D96}"/>
                </a:ext>
              </a:extLst>
            </p:cNvPr>
            <p:cNvSpPr/>
            <p:nvPr userDrawn="1"/>
          </p:nvSpPr>
          <p:spPr>
            <a:xfrm rot="5400000">
              <a:off x="6725526" y="4988845"/>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Left Brace 111">
              <a:extLst>
                <a:ext uri="{FF2B5EF4-FFF2-40B4-BE49-F238E27FC236}">
                  <a16:creationId xmlns:a16="http://schemas.microsoft.com/office/drawing/2014/main" id="{5DFD7081-3892-7148-86E2-00827E674843}"/>
                </a:ext>
              </a:extLst>
            </p:cNvPr>
            <p:cNvSpPr/>
            <p:nvPr userDrawn="1"/>
          </p:nvSpPr>
          <p:spPr>
            <a:xfrm rot="5400000">
              <a:off x="8182189" y="5504525"/>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89255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with images">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9154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119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with full wid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774950"/>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5DFF6035-90FF-3D47-AC34-F7AD5C37C983}"/>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9089E539-E9D2-AE4B-B72F-91FBD9A90964}"/>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01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defRPr>
            </a:lvl1pPr>
          </a:lstStyle>
          <a:p>
            <a:pPr lvl="0" algn="ctr">
              <a:buNone/>
            </a:pPr>
            <a:r>
              <a:rPr lang="en-US" dirty="0"/>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defRPr>
            </a:lvl1pPr>
          </a:lstStyle>
          <a:p>
            <a:pPr lvl="0"/>
            <a:r>
              <a:rPr lang="en-US" dirty="0"/>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Tree>
    <p:extLst>
      <p:ext uri="{BB962C8B-B14F-4D97-AF65-F5344CB8AC3E}">
        <p14:creationId xmlns:p14="http://schemas.microsoft.com/office/powerpoint/2010/main" val="55276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backgroun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D60394-6B49-3F40-ACB2-84420DAC938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6D3BC3C2-2A41-544F-A0F8-7CFF39CCFFAC}"/>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5" name="Footer Placeholder 1">
            <a:extLst>
              <a:ext uri="{FF2B5EF4-FFF2-40B4-BE49-F238E27FC236}">
                <a16:creationId xmlns:a16="http://schemas.microsoft.com/office/drawing/2014/main" id="{9BCE1F3E-3D84-364B-BB1F-921E4AA1B217}"/>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6" name="Text Placeholder 7">
            <a:extLst>
              <a:ext uri="{FF2B5EF4-FFF2-40B4-BE49-F238E27FC236}">
                <a16:creationId xmlns:a16="http://schemas.microsoft.com/office/drawing/2014/main" id="{94199484-7909-9044-9003-EFED90CAC05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bg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186642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elcome">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Welcome</a:t>
            </a: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5" name="Content Placeholder 4">
            <a:extLst>
              <a:ext uri="{FF2B5EF4-FFF2-40B4-BE49-F238E27FC236}">
                <a16:creationId xmlns:a16="http://schemas.microsoft.com/office/drawing/2014/main" id="{B2D62B08-7542-0949-BFA0-4B9D35DAAFBF}"/>
              </a:ext>
            </a:extLst>
          </p:cNvPr>
          <p:cNvSpPr>
            <a:spLocks noGrp="1"/>
          </p:cNvSpPr>
          <p:nvPr>
            <p:ph sz="quarter" idx="16" hasCustomPrompt="1"/>
          </p:nvPr>
        </p:nvSpPr>
        <p:spPr>
          <a:xfrm>
            <a:off x="348472" y="5268999"/>
            <a:ext cx="6612501"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 The presentation will start shortly.</a:t>
            </a:r>
            <a:endParaRPr lang="en-US" sz="2000" dirty="0">
              <a:solidFill>
                <a:schemeClr val="bg1"/>
              </a:solidFill>
            </a:endParaRPr>
          </a:p>
        </p:txBody>
      </p:sp>
    </p:spTree>
    <p:extLst>
      <p:ext uri="{BB962C8B-B14F-4D97-AF65-F5344CB8AC3E}">
        <p14:creationId xmlns:p14="http://schemas.microsoft.com/office/powerpoint/2010/main" val="25957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Thank you</a:t>
            </a:r>
            <a:endParaRPr lang="en-US" sz="2400" dirty="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dirty="0"/>
              <a:t>Copyright 2020</a:t>
            </a:r>
          </a:p>
        </p:txBody>
      </p:sp>
    </p:spTree>
    <p:extLst>
      <p:ext uri="{BB962C8B-B14F-4D97-AF65-F5344CB8AC3E}">
        <p14:creationId xmlns:p14="http://schemas.microsoft.com/office/powerpoint/2010/main" val="379590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Questions</a:t>
            </a:r>
            <a:endParaRPr lang="en-US" sz="2400" dirty="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dirty="0"/>
              <a:t>Copyright 2020</a:t>
            </a:r>
          </a:p>
        </p:txBody>
      </p:sp>
    </p:spTree>
    <p:extLst>
      <p:ext uri="{BB962C8B-B14F-4D97-AF65-F5344CB8AC3E}">
        <p14:creationId xmlns:p14="http://schemas.microsoft.com/office/powerpoint/2010/main" val="5777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F264-71D4-E14C-8B25-6059E389D1EF}"/>
              </a:ext>
            </a:extLst>
          </p:cNvPr>
          <p:cNvSpPr>
            <a:spLocks noGrp="1"/>
          </p:cNvSpPr>
          <p:nvPr>
            <p:ph type="title" hasCustomPrompt="1"/>
          </p:nvPr>
        </p:nvSpPr>
        <p:spPr/>
        <p:txBody>
          <a:bodyPr/>
          <a:lstStyle/>
          <a:p>
            <a:r>
              <a:rPr lang="en-US" dirty="0"/>
              <a:t>Master slide column guide</a:t>
            </a:r>
          </a:p>
        </p:txBody>
      </p:sp>
      <p:grpSp>
        <p:nvGrpSpPr>
          <p:cNvPr id="325" name="Group 324">
            <a:extLst>
              <a:ext uri="{FF2B5EF4-FFF2-40B4-BE49-F238E27FC236}">
                <a16:creationId xmlns:a16="http://schemas.microsoft.com/office/drawing/2014/main" id="{0E576022-6E0B-8B45-82A4-5B378EE79A21}"/>
              </a:ext>
            </a:extLst>
          </p:cNvPr>
          <p:cNvGrpSpPr/>
          <p:nvPr userDrawn="1"/>
        </p:nvGrpSpPr>
        <p:grpSpPr>
          <a:xfrm>
            <a:off x="0" y="5297033"/>
            <a:ext cx="12192000" cy="304801"/>
            <a:chOff x="0" y="4254505"/>
            <a:chExt cx="12192000" cy="304801"/>
          </a:xfrm>
        </p:grpSpPr>
        <p:grpSp>
          <p:nvGrpSpPr>
            <p:cNvPr id="326" name="Group 325">
              <a:extLst>
                <a:ext uri="{FF2B5EF4-FFF2-40B4-BE49-F238E27FC236}">
                  <a16:creationId xmlns:a16="http://schemas.microsoft.com/office/drawing/2014/main" id="{4DAA919D-F34E-FF43-A568-E3081ADC91D8}"/>
                </a:ext>
              </a:extLst>
            </p:cNvPr>
            <p:cNvGrpSpPr/>
            <p:nvPr userDrawn="1"/>
          </p:nvGrpSpPr>
          <p:grpSpPr>
            <a:xfrm>
              <a:off x="152400" y="4254505"/>
              <a:ext cx="11887200" cy="304801"/>
              <a:chOff x="325695" y="4038600"/>
              <a:chExt cx="7555116" cy="304801"/>
            </a:xfrm>
          </p:grpSpPr>
          <p:sp>
            <p:nvSpPr>
              <p:cNvPr id="347" name="Rectangle 346">
                <a:extLst>
                  <a:ext uri="{FF2B5EF4-FFF2-40B4-BE49-F238E27FC236}">
                    <a16:creationId xmlns:a16="http://schemas.microsoft.com/office/drawing/2014/main" id="{2A515182-556A-4148-919D-DA6C41B2B82A}"/>
                  </a:ext>
                </a:extLst>
              </p:cNvPr>
              <p:cNvSpPr/>
              <p:nvPr userDrawn="1"/>
            </p:nvSpPr>
            <p:spPr>
              <a:xfrm>
                <a:off x="325695" y="4038601"/>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8" name="Rectangle 347">
                <a:extLst>
                  <a:ext uri="{FF2B5EF4-FFF2-40B4-BE49-F238E27FC236}">
                    <a16:creationId xmlns:a16="http://schemas.microsoft.com/office/drawing/2014/main" id="{2D5D4001-8E66-144D-92CA-7D645E8843C3}"/>
                  </a:ext>
                </a:extLst>
              </p:cNvPr>
              <p:cNvSpPr/>
              <p:nvPr userDrawn="1"/>
            </p:nvSpPr>
            <p:spPr>
              <a:xfrm>
                <a:off x="2844067" y="4038600"/>
                <a:ext cx="2518372"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9" name="Rectangle 348">
                <a:extLst>
                  <a:ext uri="{FF2B5EF4-FFF2-40B4-BE49-F238E27FC236}">
                    <a16:creationId xmlns:a16="http://schemas.microsoft.com/office/drawing/2014/main" id="{1F915BF6-6801-F445-8447-829313D55DE1}"/>
                  </a:ext>
                </a:extLst>
              </p:cNvPr>
              <p:cNvSpPr/>
              <p:nvPr userDrawn="1"/>
            </p:nvSpPr>
            <p:spPr>
              <a:xfrm>
                <a:off x="5362439" y="4038600"/>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7" name="Group 326">
              <a:extLst>
                <a:ext uri="{FF2B5EF4-FFF2-40B4-BE49-F238E27FC236}">
                  <a16:creationId xmlns:a16="http://schemas.microsoft.com/office/drawing/2014/main" id="{924C16AD-FBFC-F340-B828-919BD2EB7ACC}"/>
                </a:ext>
              </a:extLst>
            </p:cNvPr>
            <p:cNvGrpSpPr/>
            <p:nvPr userDrawn="1"/>
          </p:nvGrpSpPr>
          <p:grpSpPr>
            <a:xfrm>
              <a:off x="0" y="4254505"/>
              <a:ext cx="304800" cy="304800"/>
              <a:chOff x="4748283" y="3386554"/>
              <a:chExt cx="548640" cy="548640"/>
            </a:xfrm>
          </p:grpSpPr>
          <p:sp>
            <p:nvSpPr>
              <p:cNvPr id="343" name="Rectangle 342">
                <a:extLst>
                  <a:ext uri="{FF2B5EF4-FFF2-40B4-BE49-F238E27FC236}">
                    <a16:creationId xmlns:a16="http://schemas.microsoft.com/office/drawing/2014/main" id="{ABBD8C40-0074-E640-A619-5210E92593E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4" name="Rectangle 343">
                <a:extLst>
                  <a:ext uri="{FF2B5EF4-FFF2-40B4-BE49-F238E27FC236}">
                    <a16:creationId xmlns:a16="http://schemas.microsoft.com/office/drawing/2014/main" id="{72E87A34-33CB-954D-BE63-B41FB54B8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5" name="Rectangle 344">
                <a:extLst>
                  <a:ext uri="{FF2B5EF4-FFF2-40B4-BE49-F238E27FC236}">
                    <a16:creationId xmlns:a16="http://schemas.microsoft.com/office/drawing/2014/main" id="{8FE6B9C8-9996-154E-8F03-D9A578C3FA11}"/>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6" name="Rectangle 345">
                <a:extLst>
                  <a:ext uri="{FF2B5EF4-FFF2-40B4-BE49-F238E27FC236}">
                    <a16:creationId xmlns:a16="http://schemas.microsoft.com/office/drawing/2014/main" id="{88B4C5A1-0216-EE40-A0A9-1EFEB8C937C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8" name="Group 327">
              <a:extLst>
                <a:ext uri="{FF2B5EF4-FFF2-40B4-BE49-F238E27FC236}">
                  <a16:creationId xmlns:a16="http://schemas.microsoft.com/office/drawing/2014/main" id="{5691AEF5-BAF9-2940-A428-476354829BBB}"/>
                </a:ext>
              </a:extLst>
            </p:cNvPr>
            <p:cNvGrpSpPr/>
            <p:nvPr userDrawn="1"/>
          </p:nvGrpSpPr>
          <p:grpSpPr>
            <a:xfrm>
              <a:off x="11887200" y="4254505"/>
              <a:ext cx="304800" cy="304800"/>
              <a:chOff x="11887200" y="3048000"/>
              <a:chExt cx="304800" cy="304800"/>
            </a:xfrm>
          </p:grpSpPr>
          <p:sp>
            <p:nvSpPr>
              <p:cNvPr id="339" name="Rectangle 338">
                <a:extLst>
                  <a:ext uri="{FF2B5EF4-FFF2-40B4-BE49-F238E27FC236}">
                    <a16:creationId xmlns:a16="http://schemas.microsoft.com/office/drawing/2014/main" id="{B7FCFCF0-CCF5-CB4C-A24B-79879CFEAB60}"/>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0" name="Rectangle 339">
                <a:extLst>
                  <a:ext uri="{FF2B5EF4-FFF2-40B4-BE49-F238E27FC236}">
                    <a16:creationId xmlns:a16="http://schemas.microsoft.com/office/drawing/2014/main" id="{5EC303BA-EB59-6B45-A4AA-0FBB43856C1D}"/>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1" name="Rectangle 340">
                <a:extLst>
                  <a:ext uri="{FF2B5EF4-FFF2-40B4-BE49-F238E27FC236}">
                    <a16:creationId xmlns:a16="http://schemas.microsoft.com/office/drawing/2014/main" id="{609F1807-73B8-2046-A52B-7F5C9E3F8D6C}"/>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2" name="Rectangle 341">
                <a:extLst>
                  <a:ext uri="{FF2B5EF4-FFF2-40B4-BE49-F238E27FC236}">
                    <a16:creationId xmlns:a16="http://schemas.microsoft.com/office/drawing/2014/main" id="{D64A44CB-312C-8D43-BADC-9C25A65786B7}"/>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9" name="Group 328">
              <a:extLst>
                <a:ext uri="{FF2B5EF4-FFF2-40B4-BE49-F238E27FC236}">
                  <a16:creationId xmlns:a16="http://schemas.microsoft.com/office/drawing/2014/main" id="{75DD42A7-110A-8A43-9999-FC5F6F629D9D}"/>
                </a:ext>
              </a:extLst>
            </p:cNvPr>
            <p:cNvGrpSpPr/>
            <p:nvPr userDrawn="1"/>
          </p:nvGrpSpPr>
          <p:grpSpPr>
            <a:xfrm>
              <a:off x="3963513" y="4254505"/>
              <a:ext cx="304800" cy="304800"/>
              <a:chOff x="4748283" y="3386554"/>
              <a:chExt cx="548640" cy="548640"/>
            </a:xfrm>
          </p:grpSpPr>
          <p:sp>
            <p:nvSpPr>
              <p:cNvPr id="335" name="Rectangle 334">
                <a:extLst>
                  <a:ext uri="{FF2B5EF4-FFF2-40B4-BE49-F238E27FC236}">
                    <a16:creationId xmlns:a16="http://schemas.microsoft.com/office/drawing/2014/main" id="{C2398D84-85F4-C846-A0B4-FDF603CF7ED5}"/>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6" name="Rectangle 335">
                <a:extLst>
                  <a:ext uri="{FF2B5EF4-FFF2-40B4-BE49-F238E27FC236}">
                    <a16:creationId xmlns:a16="http://schemas.microsoft.com/office/drawing/2014/main" id="{D89F6546-9921-1C4E-BC58-54CFEB3CD55B}"/>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7" name="Rectangle 336">
                <a:extLst>
                  <a:ext uri="{FF2B5EF4-FFF2-40B4-BE49-F238E27FC236}">
                    <a16:creationId xmlns:a16="http://schemas.microsoft.com/office/drawing/2014/main" id="{707F94D7-D94A-9341-9171-18F4E7328C5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8" name="Rectangle 337">
                <a:extLst>
                  <a:ext uri="{FF2B5EF4-FFF2-40B4-BE49-F238E27FC236}">
                    <a16:creationId xmlns:a16="http://schemas.microsoft.com/office/drawing/2014/main" id="{66B27AC9-65B0-4F45-B844-7C3544A7BA5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30" name="Group 329">
              <a:extLst>
                <a:ext uri="{FF2B5EF4-FFF2-40B4-BE49-F238E27FC236}">
                  <a16:creationId xmlns:a16="http://schemas.microsoft.com/office/drawing/2014/main" id="{FA980631-C869-934C-B0D5-27911A2317B3}"/>
                </a:ext>
              </a:extLst>
            </p:cNvPr>
            <p:cNvGrpSpPr/>
            <p:nvPr userDrawn="1"/>
          </p:nvGrpSpPr>
          <p:grpSpPr>
            <a:xfrm>
              <a:off x="7929263" y="4254505"/>
              <a:ext cx="304800" cy="304800"/>
              <a:chOff x="4748283" y="3386554"/>
              <a:chExt cx="548640" cy="548640"/>
            </a:xfrm>
          </p:grpSpPr>
          <p:sp>
            <p:nvSpPr>
              <p:cNvPr id="331" name="Rectangle 330">
                <a:extLst>
                  <a:ext uri="{FF2B5EF4-FFF2-40B4-BE49-F238E27FC236}">
                    <a16:creationId xmlns:a16="http://schemas.microsoft.com/office/drawing/2014/main" id="{406CDF3A-4352-B447-B53D-478B3765F65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2" name="Rectangle 331">
                <a:extLst>
                  <a:ext uri="{FF2B5EF4-FFF2-40B4-BE49-F238E27FC236}">
                    <a16:creationId xmlns:a16="http://schemas.microsoft.com/office/drawing/2014/main" id="{7D0AEF00-0DAE-8A4C-9382-FCE02F7929B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3" name="Rectangle 332">
                <a:extLst>
                  <a:ext uri="{FF2B5EF4-FFF2-40B4-BE49-F238E27FC236}">
                    <a16:creationId xmlns:a16="http://schemas.microsoft.com/office/drawing/2014/main" id="{208533B0-3964-7F44-8026-7A9BA18798F4}"/>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4" name="Rectangle 333">
                <a:extLst>
                  <a:ext uri="{FF2B5EF4-FFF2-40B4-BE49-F238E27FC236}">
                    <a16:creationId xmlns:a16="http://schemas.microsoft.com/office/drawing/2014/main" id="{79B47363-1A18-3F4B-B904-4529B699E14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350" name="Group 349">
            <a:extLst>
              <a:ext uri="{FF2B5EF4-FFF2-40B4-BE49-F238E27FC236}">
                <a16:creationId xmlns:a16="http://schemas.microsoft.com/office/drawing/2014/main" id="{550F5060-BDEE-9744-B34D-FB646DB2A2C9}"/>
              </a:ext>
            </a:extLst>
          </p:cNvPr>
          <p:cNvGrpSpPr/>
          <p:nvPr userDrawn="1"/>
        </p:nvGrpSpPr>
        <p:grpSpPr>
          <a:xfrm>
            <a:off x="0" y="4655678"/>
            <a:ext cx="12192000" cy="304801"/>
            <a:chOff x="0" y="3448053"/>
            <a:chExt cx="12192000" cy="304801"/>
          </a:xfrm>
        </p:grpSpPr>
        <p:grpSp>
          <p:nvGrpSpPr>
            <p:cNvPr id="351" name="Group 350">
              <a:extLst>
                <a:ext uri="{FF2B5EF4-FFF2-40B4-BE49-F238E27FC236}">
                  <a16:creationId xmlns:a16="http://schemas.microsoft.com/office/drawing/2014/main" id="{FF358C1B-964E-5C4E-B16C-3E18CE9CC942}"/>
                </a:ext>
              </a:extLst>
            </p:cNvPr>
            <p:cNvGrpSpPr/>
            <p:nvPr userDrawn="1"/>
          </p:nvGrpSpPr>
          <p:grpSpPr>
            <a:xfrm>
              <a:off x="152400" y="3448053"/>
              <a:ext cx="11887200" cy="304801"/>
              <a:chOff x="152400" y="4256566"/>
              <a:chExt cx="9591040" cy="304801"/>
            </a:xfrm>
          </p:grpSpPr>
          <p:sp>
            <p:nvSpPr>
              <p:cNvPr id="377" name="Rectangle 376">
                <a:extLst>
                  <a:ext uri="{FF2B5EF4-FFF2-40B4-BE49-F238E27FC236}">
                    <a16:creationId xmlns:a16="http://schemas.microsoft.com/office/drawing/2014/main" id="{409746C0-0633-8440-B5CF-DE04D82AFA84}"/>
                  </a:ext>
                </a:extLst>
              </p:cNvPr>
              <p:cNvSpPr/>
              <p:nvPr userDrawn="1"/>
            </p:nvSpPr>
            <p:spPr>
              <a:xfrm>
                <a:off x="152400" y="4256567"/>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8" name="Rectangle 377">
                <a:extLst>
                  <a:ext uri="{FF2B5EF4-FFF2-40B4-BE49-F238E27FC236}">
                    <a16:creationId xmlns:a16="http://schemas.microsoft.com/office/drawing/2014/main" id="{EB4B500C-F4AE-FC44-9061-B7345B89902B}"/>
                  </a:ext>
                </a:extLst>
              </p:cNvPr>
              <p:cNvSpPr/>
              <p:nvPr userDrawn="1"/>
            </p:nvSpPr>
            <p:spPr>
              <a:xfrm>
                <a:off x="255016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0BF1E544-C1F3-ED4B-81EF-A461690F54E8}"/>
                  </a:ext>
                </a:extLst>
              </p:cNvPr>
              <p:cNvSpPr/>
              <p:nvPr userDrawn="1"/>
            </p:nvSpPr>
            <p:spPr>
              <a:xfrm>
                <a:off x="4947920" y="4256566"/>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0" name="Rectangle 379">
                <a:extLst>
                  <a:ext uri="{FF2B5EF4-FFF2-40B4-BE49-F238E27FC236}">
                    <a16:creationId xmlns:a16="http://schemas.microsoft.com/office/drawing/2014/main" id="{12BC584E-CCB4-E54D-B49E-9B06C53D232C}"/>
                  </a:ext>
                </a:extLst>
              </p:cNvPr>
              <p:cNvSpPr/>
              <p:nvPr userDrawn="1"/>
            </p:nvSpPr>
            <p:spPr>
              <a:xfrm>
                <a:off x="734568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2" name="Group 351">
              <a:extLst>
                <a:ext uri="{FF2B5EF4-FFF2-40B4-BE49-F238E27FC236}">
                  <a16:creationId xmlns:a16="http://schemas.microsoft.com/office/drawing/2014/main" id="{556235CC-2B49-304B-9713-0FD3E8F93696}"/>
                </a:ext>
              </a:extLst>
            </p:cNvPr>
            <p:cNvGrpSpPr/>
            <p:nvPr userDrawn="1"/>
          </p:nvGrpSpPr>
          <p:grpSpPr>
            <a:xfrm>
              <a:off x="0" y="3448053"/>
              <a:ext cx="304800" cy="304800"/>
              <a:chOff x="4748283" y="3386554"/>
              <a:chExt cx="548640" cy="548640"/>
            </a:xfrm>
          </p:grpSpPr>
          <p:sp>
            <p:nvSpPr>
              <p:cNvPr id="373" name="Rectangle 372">
                <a:extLst>
                  <a:ext uri="{FF2B5EF4-FFF2-40B4-BE49-F238E27FC236}">
                    <a16:creationId xmlns:a16="http://schemas.microsoft.com/office/drawing/2014/main" id="{D7097BE8-35D2-2746-887D-B177FD2F8D1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4" name="Rectangle 373">
                <a:extLst>
                  <a:ext uri="{FF2B5EF4-FFF2-40B4-BE49-F238E27FC236}">
                    <a16:creationId xmlns:a16="http://schemas.microsoft.com/office/drawing/2014/main" id="{2ECE0126-EDDD-DD44-B0D0-CD739109968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5" name="Rectangle 374">
                <a:extLst>
                  <a:ext uri="{FF2B5EF4-FFF2-40B4-BE49-F238E27FC236}">
                    <a16:creationId xmlns:a16="http://schemas.microsoft.com/office/drawing/2014/main" id="{CFBA5FA6-DEB5-9E4A-BBE4-396D213C732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6" name="Rectangle 375">
                <a:extLst>
                  <a:ext uri="{FF2B5EF4-FFF2-40B4-BE49-F238E27FC236}">
                    <a16:creationId xmlns:a16="http://schemas.microsoft.com/office/drawing/2014/main" id="{43C3D7A8-8484-C149-879F-B9EAF542099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3" name="Group 352">
              <a:extLst>
                <a:ext uri="{FF2B5EF4-FFF2-40B4-BE49-F238E27FC236}">
                  <a16:creationId xmlns:a16="http://schemas.microsoft.com/office/drawing/2014/main" id="{C69CF5F1-8CF6-A04A-8284-4F2839B94399}"/>
                </a:ext>
              </a:extLst>
            </p:cNvPr>
            <p:cNvGrpSpPr/>
            <p:nvPr userDrawn="1"/>
          </p:nvGrpSpPr>
          <p:grpSpPr>
            <a:xfrm>
              <a:off x="11887200" y="3448053"/>
              <a:ext cx="304800" cy="304800"/>
              <a:chOff x="11887200" y="3048000"/>
              <a:chExt cx="304800" cy="304800"/>
            </a:xfrm>
          </p:grpSpPr>
          <p:sp>
            <p:nvSpPr>
              <p:cNvPr id="369" name="Rectangle 368">
                <a:extLst>
                  <a:ext uri="{FF2B5EF4-FFF2-40B4-BE49-F238E27FC236}">
                    <a16:creationId xmlns:a16="http://schemas.microsoft.com/office/drawing/2014/main" id="{6DC74F9F-DF17-7A42-A69E-A3A4318BA705}"/>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0" name="Rectangle 369">
                <a:extLst>
                  <a:ext uri="{FF2B5EF4-FFF2-40B4-BE49-F238E27FC236}">
                    <a16:creationId xmlns:a16="http://schemas.microsoft.com/office/drawing/2014/main" id="{F82F6DBD-1B92-8F44-9ABE-BF11BA0EB50F}"/>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1" name="Rectangle 370">
                <a:extLst>
                  <a:ext uri="{FF2B5EF4-FFF2-40B4-BE49-F238E27FC236}">
                    <a16:creationId xmlns:a16="http://schemas.microsoft.com/office/drawing/2014/main" id="{36B84BE6-D1D3-2C4D-B113-FACC434F3138}"/>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2" name="Rectangle 371">
                <a:extLst>
                  <a:ext uri="{FF2B5EF4-FFF2-40B4-BE49-F238E27FC236}">
                    <a16:creationId xmlns:a16="http://schemas.microsoft.com/office/drawing/2014/main" id="{53707E28-EBC1-EE47-9A87-B7F889B0A9B9}"/>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4" name="Group 353">
              <a:extLst>
                <a:ext uri="{FF2B5EF4-FFF2-40B4-BE49-F238E27FC236}">
                  <a16:creationId xmlns:a16="http://schemas.microsoft.com/office/drawing/2014/main" id="{4FFE9B33-5860-1342-85F8-8499FD08D92D}"/>
                </a:ext>
              </a:extLst>
            </p:cNvPr>
            <p:cNvGrpSpPr/>
            <p:nvPr userDrawn="1"/>
          </p:nvGrpSpPr>
          <p:grpSpPr>
            <a:xfrm>
              <a:off x="2971800" y="3448053"/>
              <a:ext cx="304800" cy="304800"/>
              <a:chOff x="4748283" y="3386554"/>
              <a:chExt cx="548640" cy="548640"/>
            </a:xfrm>
          </p:grpSpPr>
          <p:sp>
            <p:nvSpPr>
              <p:cNvPr id="365" name="Rectangle 364">
                <a:extLst>
                  <a:ext uri="{FF2B5EF4-FFF2-40B4-BE49-F238E27FC236}">
                    <a16:creationId xmlns:a16="http://schemas.microsoft.com/office/drawing/2014/main" id="{0E96C0E4-9DDD-7B46-A150-FE31B0B3406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6" name="Rectangle 365">
                <a:extLst>
                  <a:ext uri="{FF2B5EF4-FFF2-40B4-BE49-F238E27FC236}">
                    <a16:creationId xmlns:a16="http://schemas.microsoft.com/office/drawing/2014/main" id="{FFBE2D8A-C941-2D4C-A620-16C6BCEED75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7" name="Rectangle 366">
                <a:extLst>
                  <a:ext uri="{FF2B5EF4-FFF2-40B4-BE49-F238E27FC236}">
                    <a16:creationId xmlns:a16="http://schemas.microsoft.com/office/drawing/2014/main" id="{437C5ADA-D5C6-AA49-ABFC-C2BDB1A73DE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8" name="Rectangle 367">
                <a:extLst>
                  <a:ext uri="{FF2B5EF4-FFF2-40B4-BE49-F238E27FC236}">
                    <a16:creationId xmlns:a16="http://schemas.microsoft.com/office/drawing/2014/main" id="{D5B3DA22-0555-D94D-B9CE-EFFD4D77A95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5" name="Group 354">
              <a:extLst>
                <a:ext uri="{FF2B5EF4-FFF2-40B4-BE49-F238E27FC236}">
                  <a16:creationId xmlns:a16="http://schemas.microsoft.com/office/drawing/2014/main" id="{0C1BF9D2-EC42-454D-9CE6-55A6E4DD7744}"/>
                </a:ext>
              </a:extLst>
            </p:cNvPr>
            <p:cNvGrpSpPr/>
            <p:nvPr userDrawn="1"/>
          </p:nvGrpSpPr>
          <p:grpSpPr>
            <a:xfrm>
              <a:off x="5943600" y="3448053"/>
              <a:ext cx="304800" cy="304800"/>
              <a:chOff x="4748283" y="3386554"/>
              <a:chExt cx="548640" cy="548640"/>
            </a:xfrm>
          </p:grpSpPr>
          <p:sp>
            <p:nvSpPr>
              <p:cNvPr id="361" name="Rectangle 360">
                <a:extLst>
                  <a:ext uri="{FF2B5EF4-FFF2-40B4-BE49-F238E27FC236}">
                    <a16:creationId xmlns:a16="http://schemas.microsoft.com/office/drawing/2014/main" id="{78D1B59D-87FF-2A4C-B245-29B4226A9601}"/>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2" name="Rectangle 361">
                <a:extLst>
                  <a:ext uri="{FF2B5EF4-FFF2-40B4-BE49-F238E27FC236}">
                    <a16:creationId xmlns:a16="http://schemas.microsoft.com/office/drawing/2014/main" id="{3DB64E46-B4A5-AE4F-B9CA-78D961D930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3" name="Rectangle 362">
                <a:extLst>
                  <a:ext uri="{FF2B5EF4-FFF2-40B4-BE49-F238E27FC236}">
                    <a16:creationId xmlns:a16="http://schemas.microsoft.com/office/drawing/2014/main" id="{C230667B-5C71-2A4F-89CA-83AE9C879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4" name="Rectangle 363">
                <a:extLst>
                  <a:ext uri="{FF2B5EF4-FFF2-40B4-BE49-F238E27FC236}">
                    <a16:creationId xmlns:a16="http://schemas.microsoft.com/office/drawing/2014/main" id="{DA630AA0-3D34-5C48-AFB4-76E97A625B7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6" name="Group 355">
              <a:extLst>
                <a:ext uri="{FF2B5EF4-FFF2-40B4-BE49-F238E27FC236}">
                  <a16:creationId xmlns:a16="http://schemas.microsoft.com/office/drawing/2014/main" id="{BFD5BADB-488A-A94F-8D20-EFBC3D598444}"/>
                </a:ext>
              </a:extLst>
            </p:cNvPr>
            <p:cNvGrpSpPr/>
            <p:nvPr userDrawn="1"/>
          </p:nvGrpSpPr>
          <p:grpSpPr>
            <a:xfrm>
              <a:off x="8915400" y="3448053"/>
              <a:ext cx="304800" cy="304800"/>
              <a:chOff x="4748283" y="3386554"/>
              <a:chExt cx="548640" cy="548640"/>
            </a:xfrm>
          </p:grpSpPr>
          <p:sp>
            <p:nvSpPr>
              <p:cNvPr id="357" name="Rectangle 356">
                <a:extLst>
                  <a:ext uri="{FF2B5EF4-FFF2-40B4-BE49-F238E27FC236}">
                    <a16:creationId xmlns:a16="http://schemas.microsoft.com/office/drawing/2014/main" id="{59B34A33-4617-B14B-A914-D9F3EA82C41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8" name="Rectangle 357">
                <a:extLst>
                  <a:ext uri="{FF2B5EF4-FFF2-40B4-BE49-F238E27FC236}">
                    <a16:creationId xmlns:a16="http://schemas.microsoft.com/office/drawing/2014/main" id="{CDABBDD7-97EF-2348-9DD6-8F03290DFE7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9" name="Rectangle 358">
                <a:extLst>
                  <a:ext uri="{FF2B5EF4-FFF2-40B4-BE49-F238E27FC236}">
                    <a16:creationId xmlns:a16="http://schemas.microsoft.com/office/drawing/2014/main" id="{8FC44D92-36F7-5649-A759-0323F393CD4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0" name="Rectangle 359">
                <a:extLst>
                  <a:ext uri="{FF2B5EF4-FFF2-40B4-BE49-F238E27FC236}">
                    <a16:creationId xmlns:a16="http://schemas.microsoft.com/office/drawing/2014/main" id="{F91DAB7A-F766-F74E-ABBF-E2FB7A3CF92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381" name="Group 380">
            <a:extLst>
              <a:ext uri="{FF2B5EF4-FFF2-40B4-BE49-F238E27FC236}">
                <a16:creationId xmlns:a16="http://schemas.microsoft.com/office/drawing/2014/main" id="{E8110913-9069-DA4C-AA5A-860C663EEF8C}"/>
              </a:ext>
            </a:extLst>
          </p:cNvPr>
          <p:cNvGrpSpPr/>
          <p:nvPr userDrawn="1"/>
        </p:nvGrpSpPr>
        <p:grpSpPr>
          <a:xfrm>
            <a:off x="0" y="4019093"/>
            <a:ext cx="12192000" cy="304801"/>
            <a:chOff x="0" y="2679694"/>
            <a:chExt cx="12192000" cy="304801"/>
          </a:xfrm>
        </p:grpSpPr>
        <p:grpSp>
          <p:nvGrpSpPr>
            <p:cNvPr id="382" name="Group 381">
              <a:extLst>
                <a:ext uri="{FF2B5EF4-FFF2-40B4-BE49-F238E27FC236}">
                  <a16:creationId xmlns:a16="http://schemas.microsoft.com/office/drawing/2014/main" id="{36951F49-5417-EB45-B0D4-BA551A17CAB3}"/>
                </a:ext>
              </a:extLst>
            </p:cNvPr>
            <p:cNvGrpSpPr/>
            <p:nvPr userDrawn="1"/>
          </p:nvGrpSpPr>
          <p:grpSpPr>
            <a:xfrm>
              <a:off x="152400" y="2679694"/>
              <a:ext cx="11887200" cy="304801"/>
              <a:chOff x="152400" y="2946388"/>
              <a:chExt cx="14859000" cy="304801"/>
            </a:xfrm>
          </p:grpSpPr>
          <p:sp>
            <p:nvSpPr>
              <p:cNvPr id="413" name="Rectangle 412">
                <a:extLst>
                  <a:ext uri="{FF2B5EF4-FFF2-40B4-BE49-F238E27FC236}">
                    <a16:creationId xmlns:a16="http://schemas.microsoft.com/office/drawing/2014/main" id="{3C0DCD00-016C-8249-9E41-079096AFB3A6}"/>
                  </a:ext>
                </a:extLst>
              </p:cNvPr>
              <p:cNvSpPr/>
              <p:nvPr userDrawn="1"/>
            </p:nvSpPr>
            <p:spPr>
              <a:xfrm>
                <a:off x="152400" y="2946389"/>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4" name="Rectangle 413">
                <a:extLst>
                  <a:ext uri="{FF2B5EF4-FFF2-40B4-BE49-F238E27FC236}">
                    <a16:creationId xmlns:a16="http://schemas.microsoft.com/office/drawing/2014/main" id="{7D5C5BF9-225C-0945-9BD8-811FED6F7C6C}"/>
                  </a:ext>
                </a:extLst>
              </p:cNvPr>
              <p:cNvSpPr/>
              <p:nvPr userDrawn="1"/>
            </p:nvSpPr>
            <p:spPr>
              <a:xfrm>
                <a:off x="31242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5" name="Rectangle 414">
                <a:extLst>
                  <a:ext uri="{FF2B5EF4-FFF2-40B4-BE49-F238E27FC236}">
                    <a16:creationId xmlns:a16="http://schemas.microsoft.com/office/drawing/2014/main" id="{C63D455F-73BE-A943-8A70-41066037EB15}"/>
                  </a:ext>
                </a:extLst>
              </p:cNvPr>
              <p:cNvSpPr/>
              <p:nvPr userDrawn="1"/>
            </p:nvSpPr>
            <p:spPr>
              <a:xfrm>
                <a:off x="60960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6" name="Rectangle 415">
                <a:extLst>
                  <a:ext uri="{FF2B5EF4-FFF2-40B4-BE49-F238E27FC236}">
                    <a16:creationId xmlns:a16="http://schemas.microsoft.com/office/drawing/2014/main" id="{29C4F461-3408-F24E-93BE-7BE25C21160B}"/>
                  </a:ext>
                </a:extLst>
              </p:cNvPr>
              <p:cNvSpPr/>
              <p:nvPr userDrawn="1"/>
            </p:nvSpPr>
            <p:spPr>
              <a:xfrm>
                <a:off x="90678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7" name="Rectangle 416">
                <a:extLst>
                  <a:ext uri="{FF2B5EF4-FFF2-40B4-BE49-F238E27FC236}">
                    <a16:creationId xmlns:a16="http://schemas.microsoft.com/office/drawing/2014/main" id="{B07E25D9-5575-FA46-AE11-B58FECE45D22}"/>
                  </a:ext>
                </a:extLst>
              </p:cNvPr>
              <p:cNvSpPr/>
              <p:nvPr userDrawn="1"/>
            </p:nvSpPr>
            <p:spPr>
              <a:xfrm>
                <a:off x="120396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3" name="Group 382">
              <a:extLst>
                <a:ext uri="{FF2B5EF4-FFF2-40B4-BE49-F238E27FC236}">
                  <a16:creationId xmlns:a16="http://schemas.microsoft.com/office/drawing/2014/main" id="{CD0FDC72-FC9B-6943-B57B-C01216793CAE}"/>
                </a:ext>
              </a:extLst>
            </p:cNvPr>
            <p:cNvGrpSpPr/>
            <p:nvPr userDrawn="1"/>
          </p:nvGrpSpPr>
          <p:grpSpPr>
            <a:xfrm>
              <a:off x="0" y="2679694"/>
              <a:ext cx="304800" cy="304800"/>
              <a:chOff x="4748283" y="3386554"/>
              <a:chExt cx="548640" cy="548640"/>
            </a:xfrm>
          </p:grpSpPr>
          <p:sp>
            <p:nvSpPr>
              <p:cNvPr id="409" name="Rectangle 408">
                <a:extLst>
                  <a:ext uri="{FF2B5EF4-FFF2-40B4-BE49-F238E27FC236}">
                    <a16:creationId xmlns:a16="http://schemas.microsoft.com/office/drawing/2014/main" id="{1C699F7E-0E09-8B4E-A518-F3812BB194B0}"/>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0" name="Rectangle 409">
                <a:extLst>
                  <a:ext uri="{FF2B5EF4-FFF2-40B4-BE49-F238E27FC236}">
                    <a16:creationId xmlns:a16="http://schemas.microsoft.com/office/drawing/2014/main" id="{B8118C01-DA55-9740-B18A-0079C2AAA12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1" name="Rectangle 410">
                <a:extLst>
                  <a:ext uri="{FF2B5EF4-FFF2-40B4-BE49-F238E27FC236}">
                    <a16:creationId xmlns:a16="http://schemas.microsoft.com/office/drawing/2014/main" id="{74B07F51-45D2-EC4D-8FCF-448A0EBB53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2" name="Rectangle 411">
                <a:extLst>
                  <a:ext uri="{FF2B5EF4-FFF2-40B4-BE49-F238E27FC236}">
                    <a16:creationId xmlns:a16="http://schemas.microsoft.com/office/drawing/2014/main" id="{38AC2B4E-EE6C-824B-81E8-6C58F3A283D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4" name="Group 383">
              <a:extLst>
                <a:ext uri="{FF2B5EF4-FFF2-40B4-BE49-F238E27FC236}">
                  <a16:creationId xmlns:a16="http://schemas.microsoft.com/office/drawing/2014/main" id="{CCDC25C0-61FE-A246-8120-D29F16B1BC40}"/>
                </a:ext>
              </a:extLst>
            </p:cNvPr>
            <p:cNvGrpSpPr/>
            <p:nvPr userDrawn="1"/>
          </p:nvGrpSpPr>
          <p:grpSpPr>
            <a:xfrm>
              <a:off x="11887200" y="2679694"/>
              <a:ext cx="304800" cy="304800"/>
              <a:chOff x="11887200" y="3048000"/>
              <a:chExt cx="304800" cy="304800"/>
            </a:xfrm>
          </p:grpSpPr>
          <p:sp>
            <p:nvSpPr>
              <p:cNvPr id="405" name="Rectangle 404">
                <a:extLst>
                  <a:ext uri="{FF2B5EF4-FFF2-40B4-BE49-F238E27FC236}">
                    <a16:creationId xmlns:a16="http://schemas.microsoft.com/office/drawing/2014/main" id="{1D646414-A87B-3B4E-9F53-684910FB6838}"/>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6" name="Rectangle 405">
                <a:extLst>
                  <a:ext uri="{FF2B5EF4-FFF2-40B4-BE49-F238E27FC236}">
                    <a16:creationId xmlns:a16="http://schemas.microsoft.com/office/drawing/2014/main" id="{2D7165AC-E3E1-884C-95BA-5093037DF15B}"/>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7" name="Rectangle 406">
                <a:extLst>
                  <a:ext uri="{FF2B5EF4-FFF2-40B4-BE49-F238E27FC236}">
                    <a16:creationId xmlns:a16="http://schemas.microsoft.com/office/drawing/2014/main" id="{75293567-A7C0-574E-AFF1-86E2F48DFC84}"/>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8" name="Rectangle 407">
                <a:extLst>
                  <a:ext uri="{FF2B5EF4-FFF2-40B4-BE49-F238E27FC236}">
                    <a16:creationId xmlns:a16="http://schemas.microsoft.com/office/drawing/2014/main" id="{26E245A6-6498-E441-94A9-B88A598F627F}"/>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5" name="Group 384">
              <a:extLst>
                <a:ext uri="{FF2B5EF4-FFF2-40B4-BE49-F238E27FC236}">
                  <a16:creationId xmlns:a16="http://schemas.microsoft.com/office/drawing/2014/main" id="{989EC034-C725-FA42-90CC-5765123F5A65}"/>
                </a:ext>
              </a:extLst>
            </p:cNvPr>
            <p:cNvGrpSpPr/>
            <p:nvPr userDrawn="1"/>
          </p:nvGrpSpPr>
          <p:grpSpPr>
            <a:xfrm>
              <a:off x="2377440" y="2679694"/>
              <a:ext cx="304800" cy="304800"/>
              <a:chOff x="4748283" y="3386554"/>
              <a:chExt cx="548640" cy="548640"/>
            </a:xfrm>
          </p:grpSpPr>
          <p:sp>
            <p:nvSpPr>
              <p:cNvPr id="401" name="Rectangle 400">
                <a:extLst>
                  <a:ext uri="{FF2B5EF4-FFF2-40B4-BE49-F238E27FC236}">
                    <a16:creationId xmlns:a16="http://schemas.microsoft.com/office/drawing/2014/main" id="{0DDE99E9-598E-0F44-AB53-F02225E90BC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2" name="Rectangle 401">
                <a:extLst>
                  <a:ext uri="{FF2B5EF4-FFF2-40B4-BE49-F238E27FC236}">
                    <a16:creationId xmlns:a16="http://schemas.microsoft.com/office/drawing/2014/main" id="{A7D19A18-2156-C149-B92D-4FD908CB17A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3" name="Rectangle 402">
                <a:extLst>
                  <a:ext uri="{FF2B5EF4-FFF2-40B4-BE49-F238E27FC236}">
                    <a16:creationId xmlns:a16="http://schemas.microsoft.com/office/drawing/2014/main" id="{B3F003EA-7D96-E24F-BB9E-9AAE5316A51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4" name="Rectangle 403">
                <a:extLst>
                  <a:ext uri="{FF2B5EF4-FFF2-40B4-BE49-F238E27FC236}">
                    <a16:creationId xmlns:a16="http://schemas.microsoft.com/office/drawing/2014/main" id="{0DC78CC9-EA57-4B4F-B013-1F7359159C5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6" name="Group 385">
              <a:extLst>
                <a:ext uri="{FF2B5EF4-FFF2-40B4-BE49-F238E27FC236}">
                  <a16:creationId xmlns:a16="http://schemas.microsoft.com/office/drawing/2014/main" id="{AE6D9F72-7FDF-CE4B-838F-B774D274FE81}"/>
                </a:ext>
              </a:extLst>
            </p:cNvPr>
            <p:cNvGrpSpPr/>
            <p:nvPr userDrawn="1"/>
          </p:nvGrpSpPr>
          <p:grpSpPr>
            <a:xfrm>
              <a:off x="4758055" y="2679694"/>
              <a:ext cx="304800" cy="304800"/>
              <a:chOff x="4748283" y="3386554"/>
              <a:chExt cx="548640" cy="548640"/>
            </a:xfrm>
          </p:grpSpPr>
          <p:sp>
            <p:nvSpPr>
              <p:cNvPr id="397" name="Rectangle 396">
                <a:extLst>
                  <a:ext uri="{FF2B5EF4-FFF2-40B4-BE49-F238E27FC236}">
                    <a16:creationId xmlns:a16="http://schemas.microsoft.com/office/drawing/2014/main" id="{D4306F08-E512-C247-AC3A-33B8571D060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8" name="Rectangle 397">
                <a:extLst>
                  <a:ext uri="{FF2B5EF4-FFF2-40B4-BE49-F238E27FC236}">
                    <a16:creationId xmlns:a16="http://schemas.microsoft.com/office/drawing/2014/main" id="{FBFE0CD7-01DE-9E49-A774-0F480A65A987}"/>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9" name="Rectangle 398">
                <a:extLst>
                  <a:ext uri="{FF2B5EF4-FFF2-40B4-BE49-F238E27FC236}">
                    <a16:creationId xmlns:a16="http://schemas.microsoft.com/office/drawing/2014/main" id="{64E61B29-4CCA-D244-BE9E-C336449655D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0" name="Rectangle 399">
                <a:extLst>
                  <a:ext uri="{FF2B5EF4-FFF2-40B4-BE49-F238E27FC236}">
                    <a16:creationId xmlns:a16="http://schemas.microsoft.com/office/drawing/2014/main" id="{FEF820F9-53F6-7F4C-B259-E4EEC67D3CF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7" name="Group 386">
              <a:extLst>
                <a:ext uri="{FF2B5EF4-FFF2-40B4-BE49-F238E27FC236}">
                  <a16:creationId xmlns:a16="http://schemas.microsoft.com/office/drawing/2014/main" id="{DDD1F4FD-197A-BA44-8771-712C08E93361}"/>
                </a:ext>
              </a:extLst>
            </p:cNvPr>
            <p:cNvGrpSpPr/>
            <p:nvPr userDrawn="1"/>
          </p:nvGrpSpPr>
          <p:grpSpPr>
            <a:xfrm>
              <a:off x="7129145" y="2679694"/>
              <a:ext cx="304800" cy="304800"/>
              <a:chOff x="4748283" y="3386554"/>
              <a:chExt cx="548640" cy="548640"/>
            </a:xfrm>
          </p:grpSpPr>
          <p:sp>
            <p:nvSpPr>
              <p:cNvPr id="393" name="Rectangle 392">
                <a:extLst>
                  <a:ext uri="{FF2B5EF4-FFF2-40B4-BE49-F238E27FC236}">
                    <a16:creationId xmlns:a16="http://schemas.microsoft.com/office/drawing/2014/main" id="{3233BE51-1EAF-1A41-9AC1-13E1AC9AEBB2}"/>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4" name="Rectangle 393">
                <a:extLst>
                  <a:ext uri="{FF2B5EF4-FFF2-40B4-BE49-F238E27FC236}">
                    <a16:creationId xmlns:a16="http://schemas.microsoft.com/office/drawing/2014/main" id="{F509AB97-B09E-0546-9E8C-09437E384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5" name="Rectangle 394">
                <a:extLst>
                  <a:ext uri="{FF2B5EF4-FFF2-40B4-BE49-F238E27FC236}">
                    <a16:creationId xmlns:a16="http://schemas.microsoft.com/office/drawing/2014/main" id="{8BA1AAD5-A563-FB47-87A9-0B94FE6A8C09}"/>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6" name="Rectangle 395">
                <a:extLst>
                  <a:ext uri="{FF2B5EF4-FFF2-40B4-BE49-F238E27FC236}">
                    <a16:creationId xmlns:a16="http://schemas.microsoft.com/office/drawing/2014/main" id="{514B41BA-A84E-364A-8308-CF1D949AC83F}"/>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8" name="Group 387">
              <a:extLst>
                <a:ext uri="{FF2B5EF4-FFF2-40B4-BE49-F238E27FC236}">
                  <a16:creationId xmlns:a16="http://schemas.microsoft.com/office/drawing/2014/main" id="{D3F98928-573C-0247-BEFC-C171D6C6A2BC}"/>
                </a:ext>
              </a:extLst>
            </p:cNvPr>
            <p:cNvGrpSpPr/>
            <p:nvPr userDrawn="1"/>
          </p:nvGrpSpPr>
          <p:grpSpPr>
            <a:xfrm>
              <a:off x="9509760" y="2679694"/>
              <a:ext cx="304800" cy="304800"/>
              <a:chOff x="4748283" y="3386554"/>
              <a:chExt cx="548640" cy="548640"/>
            </a:xfrm>
          </p:grpSpPr>
          <p:sp>
            <p:nvSpPr>
              <p:cNvPr id="389" name="Rectangle 388">
                <a:extLst>
                  <a:ext uri="{FF2B5EF4-FFF2-40B4-BE49-F238E27FC236}">
                    <a16:creationId xmlns:a16="http://schemas.microsoft.com/office/drawing/2014/main" id="{65B33E1B-D72C-6545-A163-15FE54C9CA79}"/>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0" name="Rectangle 389">
                <a:extLst>
                  <a:ext uri="{FF2B5EF4-FFF2-40B4-BE49-F238E27FC236}">
                    <a16:creationId xmlns:a16="http://schemas.microsoft.com/office/drawing/2014/main" id="{21AFCDF0-CBB3-9C45-B0C2-A3F3E5EAF63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1" name="Rectangle 390">
                <a:extLst>
                  <a:ext uri="{FF2B5EF4-FFF2-40B4-BE49-F238E27FC236}">
                    <a16:creationId xmlns:a16="http://schemas.microsoft.com/office/drawing/2014/main" id="{1531E71B-D937-F742-9957-0713B4C42C8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2" name="Rectangle 391">
                <a:extLst>
                  <a:ext uri="{FF2B5EF4-FFF2-40B4-BE49-F238E27FC236}">
                    <a16:creationId xmlns:a16="http://schemas.microsoft.com/office/drawing/2014/main" id="{214FB835-5426-5540-B3AC-57A83A66F09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418" name="Group 417">
            <a:extLst>
              <a:ext uri="{FF2B5EF4-FFF2-40B4-BE49-F238E27FC236}">
                <a16:creationId xmlns:a16="http://schemas.microsoft.com/office/drawing/2014/main" id="{C3FA0D4E-3551-B443-B764-A560BB0F31B4}"/>
              </a:ext>
            </a:extLst>
          </p:cNvPr>
          <p:cNvGrpSpPr/>
          <p:nvPr userDrawn="1"/>
        </p:nvGrpSpPr>
        <p:grpSpPr>
          <a:xfrm>
            <a:off x="0" y="5943600"/>
            <a:ext cx="12192000" cy="304801"/>
            <a:chOff x="0" y="5060956"/>
            <a:chExt cx="12192000" cy="304801"/>
          </a:xfrm>
        </p:grpSpPr>
        <p:grpSp>
          <p:nvGrpSpPr>
            <p:cNvPr id="419" name="Group 418">
              <a:extLst>
                <a:ext uri="{FF2B5EF4-FFF2-40B4-BE49-F238E27FC236}">
                  <a16:creationId xmlns:a16="http://schemas.microsoft.com/office/drawing/2014/main" id="{3ED4F498-0EE3-5340-A78D-81AE3B278C25}"/>
                </a:ext>
              </a:extLst>
            </p:cNvPr>
            <p:cNvGrpSpPr/>
            <p:nvPr userDrawn="1"/>
          </p:nvGrpSpPr>
          <p:grpSpPr>
            <a:xfrm>
              <a:off x="152400" y="5060956"/>
              <a:ext cx="11887200" cy="304801"/>
              <a:chOff x="152400" y="5468945"/>
              <a:chExt cx="5943600" cy="304801"/>
            </a:xfrm>
          </p:grpSpPr>
          <p:sp>
            <p:nvSpPr>
              <p:cNvPr id="435" name="Rectangle 434">
                <a:extLst>
                  <a:ext uri="{FF2B5EF4-FFF2-40B4-BE49-F238E27FC236}">
                    <a16:creationId xmlns:a16="http://schemas.microsoft.com/office/drawing/2014/main" id="{168AE306-A0D3-924E-88F9-CBCC203C5193}"/>
                  </a:ext>
                </a:extLst>
              </p:cNvPr>
              <p:cNvSpPr/>
              <p:nvPr userDrawn="1"/>
            </p:nvSpPr>
            <p:spPr>
              <a:xfrm>
                <a:off x="152400" y="5468946"/>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6" name="Rectangle 435">
                <a:extLst>
                  <a:ext uri="{FF2B5EF4-FFF2-40B4-BE49-F238E27FC236}">
                    <a16:creationId xmlns:a16="http://schemas.microsoft.com/office/drawing/2014/main" id="{A3B192E7-794D-C14E-BC0F-394A020FA684}"/>
                  </a:ext>
                </a:extLst>
              </p:cNvPr>
              <p:cNvSpPr/>
              <p:nvPr userDrawn="1"/>
            </p:nvSpPr>
            <p:spPr>
              <a:xfrm>
                <a:off x="3124200" y="5468945"/>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0" name="Group 419">
              <a:extLst>
                <a:ext uri="{FF2B5EF4-FFF2-40B4-BE49-F238E27FC236}">
                  <a16:creationId xmlns:a16="http://schemas.microsoft.com/office/drawing/2014/main" id="{AD6C7E3C-C334-6F4A-B514-6C52AB007244}"/>
                </a:ext>
              </a:extLst>
            </p:cNvPr>
            <p:cNvGrpSpPr/>
            <p:nvPr userDrawn="1"/>
          </p:nvGrpSpPr>
          <p:grpSpPr>
            <a:xfrm>
              <a:off x="0" y="5060956"/>
              <a:ext cx="304800" cy="304800"/>
              <a:chOff x="4748283" y="3386554"/>
              <a:chExt cx="548640" cy="548640"/>
            </a:xfrm>
          </p:grpSpPr>
          <p:sp>
            <p:nvSpPr>
              <p:cNvPr id="431" name="Rectangle 430">
                <a:extLst>
                  <a:ext uri="{FF2B5EF4-FFF2-40B4-BE49-F238E27FC236}">
                    <a16:creationId xmlns:a16="http://schemas.microsoft.com/office/drawing/2014/main" id="{5D7210F9-038B-204E-B075-F05CEE6F58A4}"/>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2" name="Rectangle 431">
                <a:extLst>
                  <a:ext uri="{FF2B5EF4-FFF2-40B4-BE49-F238E27FC236}">
                    <a16:creationId xmlns:a16="http://schemas.microsoft.com/office/drawing/2014/main" id="{B9F22585-23A9-BE4A-8A3D-AB57FE6FB1D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3" name="Rectangle 432">
                <a:extLst>
                  <a:ext uri="{FF2B5EF4-FFF2-40B4-BE49-F238E27FC236}">
                    <a16:creationId xmlns:a16="http://schemas.microsoft.com/office/drawing/2014/main" id="{67C0138B-AD3C-F24C-A766-18F10DEF3926}"/>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4" name="Rectangle 433">
                <a:extLst>
                  <a:ext uri="{FF2B5EF4-FFF2-40B4-BE49-F238E27FC236}">
                    <a16:creationId xmlns:a16="http://schemas.microsoft.com/office/drawing/2014/main" id="{6B65B973-2985-1A46-9D7E-B54790574FFD}"/>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1" name="Group 420">
              <a:extLst>
                <a:ext uri="{FF2B5EF4-FFF2-40B4-BE49-F238E27FC236}">
                  <a16:creationId xmlns:a16="http://schemas.microsoft.com/office/drawing/2014/main" id="{89E6048A-324B-7B4A-96E3-0182AFDA4E0F}"/>
                </a:ext>
              </a:extLst>
            </p:cNvPr>
            <p:cNvGrpSpPr/>
            <p:nvPr userDrawn="1"/>
          </p:nvGrpSpPr>
          <p:grpSpPr>
            <a:xfrm>
              <a:off x="11887200" y="5060956"/>
              <a:ext cx="304800" cy="304800"/>
              <a:chOff x="11887200" y="3048000"/>
              <a:chExt cx="304800" cy="304800"/>
            </a:xfrm>
          </p:grpSpPr>
          <p:sp>
            <p:nvSpPr>
              <p:cNvPr id="427" name="Rectangle 426">
                <a:extLst>
                  <a:ext uri="{FF2B5EF4-FFF2-40B4-BE49-F238E27FC236}">
                    <a16:creationId xmlns:a16="http://schemas.microsoft.com/office/drawing/2014/main" id="{35B7F55A-CA3E-6A49-9AAB-B8F4A9806129}"/>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8" name="Rectangle 427">
                <a:extLst>
                  <a:ext uri="{FF2B5EF4-FFF2-40B4-BE49-F238E27FC236}">
                    <a16:creationId xmlns:a16="http://schemas.microsoft.com/office/drawing/2014/main" id="{A3353706-2E52-E144-8A63-6273B78CB93E}"/>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9" name="Rectangle 428">
                <a:extLst>
                  <a:ext uri="{FF2B5EF4-FFF2-40B4-BE49-F238E27FC236}">
                    <a16:creationId xmlns:a16="http://schemas.microsoft.com/office/drawing/2014/main" id="{DE0C3521-EDAC-1A49-8ED8-2DA7FC9C5BC9}"/>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0" name="Rectangle 429">
                <a:extLst>
                  <a:ext uri="{FF2B5EF4-FFF2-40B4-BE49-F238E27FC236}">
                    <a16:creationId xmlns:a16="http://schemas.microsoft.com/office/drawing/2014/main" id="{1B3C97FD-7422-3B49-9A32-5439ECC9129E}"/>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2" name="Group 421">
              <a:extLst>
                <a:ext uri="{FF2B5EF4-FFF2-40B4-BE49-F238E27FC236}">
                  <a16:creationId xmlns:a16="http://schemas.microsoft.com/office/drawing/2014/main" id="{13909B4A-16B1-EB41-8EBA-C21C3846E275}"/>
                </a:ext>
              </a:extLst>
            </p:cNvPr>
            <p:cNvGrpSpPr/>
            <p:nvPr userDrawn="1"/>
          </p:nvGrpSpPr>
          <p:grpSpPr>
            <a:xfrm>
              <a:off x="5943600" y="5060956"/>
              <a:ext cx="304800" cy="304800"/>
              <a:chOff x="4748283" y="3386554"/>
              <a:chExt cx="548640" cy="548640"/>
            </a:xfrm>
          </p:grpSpPr>
          <p:sp>
            <p:nvSpPr>
              <p:cNvPr id="423" name="Rectangle 422">
                <a:extLst>
                  <a:ext uri="{FF2B5EF4-FFF2-40B4-BE49-F238E27FC236}">
                    <a16:creationId xmlns:a16="http://schemas.microsoft.com/office/drawing/2014/main" id="{78BBE9C9-671C-F143-A4EA-2DF4B70C6E9E}"/>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4" name="Rectangle 423">
                <a:extLst>
                  <a:ext uri="{FF2B5EF4-FFF2-40B4-BE49-F238E27FC236}">
                    <a16:creationId xmlns:a16="http://schemas.microsoft.com/office/drawing/2014/main" id="{D1572C1F-31B0-A449-AF07-F0C75F9333B5}"/>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5" name="Rectangle 424">
                <a:extLst>
                  <a:ext uri="{FF2B5EF4-FFF2-40B4-BE49-F238E27FC236}">
                    <a16:creationId xmlns:a16="http://schemas.microsoft.com/office/drawing/2014/main" id="{DA2AA3D6-DE7C-1648-95ED-0FDE1A3715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6" name="Rectangle 425">
                <a:extLst>
                  <a:ext uri="{FF2B5EF4-FFF2-40B4-BE49-F238E27FC236}">
                    <a16:creationId xmlns:a16="http://schemas.microsoft.com/office/drawing/2014/main" id="{ED8EFBE5-713C-AE42-B222-0B2BCDBA868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437" name="Group 436">
            <a:extLst>
              <a:ext uri="{FF2B5EF4-FFF2-40B4-BE49-F238E27FC236}">
                <a16:creationId xmlns:a16="http://schemas.microsoft.com/office/drawing/2014/main" id="{BF14D695-A0CE-114E-8019-2ED18154094C}"/>
              </a:ext>
            </a:extLst>
          </p:cNvPr>
          <p:cNvGrpSpPr/>
          <p:nvPr userDrawn="1"/>
        </p:nvGrpSpPr>
        <p:grpSpPr>
          <a:xfrm>
            <a:off x="0" y="3336768"/>
            <a:ext cx="12192000" cy="304801"/>
            <a:chOff x="0" y="1720842"/>
            <a:chExt cx="12192000" cy="304801"/>
          </a:xfrm>
        </p:grpSpPr>
        <p:grpSp>
          <p:nvGrpSpPr>
            <p:cNvPr id="438" name="Group 437">
              <a:extLst>
                <a:ext uri="{FF2B5EF4-FFF2-40B4-BE49-F238E27FC236}">
                  <a16:creationId xmlns:a16="http://schemas.microsoft.com/office/drawing/2014/main" id="{B258BE61-F68C-6447-A182-49356BB4705F}"/>
                </a:ext>
              </a:extLst>
            </p:cNvPr>
            <p:cNvGrpSpPr/>
            <p:nvPr userDrawn="1"/>
          </p:nvGrpSpPr>
          <p:grpSpPr>
            <a:xfrm>
              <a:off x="152400" y="1720842"/>
              <a:ext cx="11887200" cy="304801"/>
              <a:chOff x="152400" y="1720842"/>
              <a:chExt cx="10226040" cy="304801"/>
            </a:xfrm>
          </p:grpSpPr>
          <p:sp>
            <p:nvSpPr>
              <p:cNvPr id="474" name="Rectangle 473">
                <a:extLst>
                  <a:ext uri="{FF2B5EF4-FFF2-40B4-BE49-F238E27FC236}">
                    <a16:creationId xmlns:a16="http://schemas.microsoft.com/office/drawing/2014/main" id="{2E39ADA9-047C-064C-B38A-58491F27D38A}"/>
                  </a:ext>
                </a:extLst>
              </p:cNvPr>
              <p:cNvSpPr/>
              <p:nvPr userDrawn="1"/>
            </p:nvSpPr>
            <p:spPr>
              <a:xfrm>
                <a:off x="152400" y="1720843"/>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5" name="Rectangle 474">
                <a:extLst>
                  <a:ext uri="{FF2B5EF4-FFF2-40B4-BE49-F238E27FC236}">
                    <a16:creationId xmlns:a16="http://schemas.microsoft.com/office/drawing/2014/main" id="{950CBAF9-139A-444A-99D3-8878A71E1230}"/>
                  </a:ext>
                </a:extLst>
              </p:cNvPr>
              <p:cNvSpPr/>
              <p:nvPr userDrawn="1"/>
            </p:nvSpPr>
            <p:spPr>
              <a:xfrm>
                <a:off x="185674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6" name="Rectangle 475">
                <a:extLst>
                  <a:ext uri="{FF2B5EF4-FFF2-40B4-BE49-F238E27FC236}">
                    <a16:creationId xmlns:a16="http://schemas.microsoft.com/office/drawing/2014/main" id="{B5A13F0A-72FA-0D47-801F-47CA60E80C0C}"/>
                  </a:ext>
                </a:extLst>
              </p:cNvPr>
              <p:cNvSpPr/>
              <p:nvPr userDrawn="1"/>
            </p:nvSpPr>
            <p:spPr>
              <a:xfrm>
                <a:off x="356108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7" name="Rectangle 476">
                <a:extLst>
                  <a:ext uri="{FF2B5EF4-FFF2-40B4-BE49-F238E27FC236}">
                    <a16:creationId xmlns:a16="http://schemas.microsoft.com/office/drawing/2014/main" id="{4FEF358F-4817-F64B-8CC4-0FD0C1FABF29}"/>
                  </a:ext>
                </a:extLst>
              </p:cNvPr>
              <p:cNvSpPr/>
              <p:nvPr userDrawn="1"/>
            </p:nvSpPr>
            <p:spPr>
              <a:xfrm>
                <a:off x="526542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8" name="Rectangle 477">
                <a:extLst>
                  <a:ext uri="{FF2B5EF4-FFF2-40B4-BE49-F238E27FC236}">
                    <a16:creationId xmlns:a16="http://schemas.microsoft.com/office/drawing/2014/main" id="{EFF11427-1778-1747-93D7-55F0840A0284}"/>
                  </a:ext>
                </a:extLst>
              </p:cNvPr>
              <p:cNvSpPr/>
              <p:nvPr userDrawn="1"/>
            </p:nvSpPr>
            <p:spPr>
              <a:xfrm>
                <a:off x="696976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9" name="Rectangle 478">
                <a:extLst>
                  <a:ext uri="{FF2B5EF4-FFF2-40B4-BE49-F238E27FC236}">
                    <a16:creationId xmlns:a16="http://schemas.microsoft.com/office/drawing/2014/main" id="{F3D80D4E-21FD-8E4F-BCC2-F182D2FB139B}"/>
                  </a:ext>
                </a:extLst>
              </p:cNvPr>
              <p:cNvSpPr/>
              <p:nvPr userDrawn="1"/>
            </p:nvSpPr>
            <p:spPr>
              <a:xfrm>
                <a:off x="867410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39" name="Group 438">
              <a:extLst>
                <a:ext uri="{FF2B5EF4-FFF2-40B4-BE49-F238E27FC236}">
                  <a16:creationId xmlns:a16="http://schemas.microsoft.com/office/drawing/2014/main" id="{772AB51C-F49A-0A4A-BA0B-000FC84A5867}"/>
                </a:ext>
              </a:extLst>
            </p:cNvPr>
            <p:cNvGrpSpPr/>
            <p:nvPr userDrawn="1"/>
          </p:nvGrpSpPr>
          <p:grpSpPr>
            <a:xfrm>
              <a:off x="0" y="1720842"/>
              <a:ext cx="304800" cy="304800"/>
              <a:chOff x="4748283" y="3386554"/>
              <a:chExt cx="548640" cy="548640"/>
            </a:xfrm>
          </p:grpSpPr>
          <p:sp>
            <p:nvSpPr>
              <p:cNvPr id="470" name="Rectangle 469">
                <a:extLst>
                  <a:ext uri="{FF2B5EF4-FFF2-40B4-BE49-F238E27FC236}">
                    <a16:creationId xmlns:a16="http://schemas.microsoft.com/office/drawing/2014/main" id="{E4A75E68-C0BB-4840-B07F-1D82C5547F7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1" name="Rectangle 470">
                <a:extLst>
                  <a:ext uri="{FF2B5EF4-FFF2-40B4-BE49-F238E27FC236}">
                    <a16:creationId xmlns:a16="http://schemas.microsoft.com/office/drawing/2014/main" id="{8DD8EBE3-10D1-3E44-85FC-03439E29758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2" name="Rectangle 471">
                <a:extLst>
                  <a:ext uri="{FF2B5EF4-FFF2-40B4-BE49-F238E27FC236}">
                    <a16:creationId xmlns:a16="http://schemas.microsoft.com/office/drawing/2014/main" id="{6AEBDBAB-049C-C94F-BA15-670FE7786BB7}"/>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3" name="Rectangle 472">
                <a:extLst>
                  <a:ext uri="{FF2B5EF4-FFF2-40B4-BE49-F238E27FC236}">
                    <a16:creationId xmlns:a16="http://schemas.microsoft.com/office/drawing/2014/main" id="{1839B25E-E114-E34C-A32D-6D7EC38B1EE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0" name="Group 439">
              <a:extLst>
                <a:ext uri="{FF2B5EF4-FFF2-40B4-BE49-F238E27FC236}">
                  <a16:creationId xmlns:a16="http://schemas.microsoft.com/office/drawing/2014/main" id="{C4B9E153-27EB-B040-BCE0-309BDB8E8CDA}"/>
                </a:ext>
              </a:extLst>
            </p:cNvPr>
            <p:cNvGrpSpPr/>
            <p:nvPr userDrawn="1"/>
          </p:nvGrpSpPr>
          <p:grpSpPr>
            <a:xfrm>
              <a:off x="11887200" y="1720842"/>
              <a:ext cx="304800" cy="304800"/>
              <a:chOff x="11887200" y="3048000"/>
              <a:chExt cx="304800" cy="304800"/>
            </a:xfrm>
          </p:grpSpPr>
          <p:sp>
            <p:nvSpPr>
              <p:cNvPr id="466" name="Rectangle 465">
                <a:extLst>
                  <a:ext uri="{FF2B5EF4-FFF2-40B4-BE49-F238E27FC236}">
                    <a16:creationId xmlns:a16="http://schemas.microsoft.com/office/drawing/2014/main" id="{A27F3C4E-60C9-0441-BB28-DA297CC18C6B}"/>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7" name="Rectangle 466">
                <a:extLst>
                  <a:ext uri="{FF2B5EF4-FFF2-40B4-BE49-F238E27FC236}">
                    <a16:creationId xmlns:a16="http://schemas.microsoft.com/office/drawing/2014/main" id="{21B5179C-3F21-4540-9AFE-2D927DFF8388}"/>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8" name="Rectangle 467">
                <a:extLst>
                  <a:ext uri="{FF2B5EF4-FFF2-40B4-BE49-F238E27FC236}">
                    <a16:creationId xmlns:a16="http://schemas.microsoft.com/office/drawing/2014/main" id="{B81BD9A7-26C8-F74E-81CB-41418ED62A1D}"/>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9" name="Rectangle 468">
                <a:extLst>
                  <a:ext uri="{FF2B5EF4-FFF2-40B4-BE49-F238E27FC236}">
                    <a16:creationId xmlns:a16="http://schemas.microsoft.com/office/drawing/2014/main" id="{D9514B8E-A753-2045-AAAA-E16B50514554}"/>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1" name="Group 440">
              <a:extLst>
                <a:ext uri="{FF2B5EF4-FFF2-40B4-BE49-F238E27FC236}">
                  <a16:creationId xmlns:a16="http://schemas.microsoft.com/office/drawing/2014/main" id="{ECC44206-FD2E-F94D-9B86-B800910A14FE}"/>
                </a:ext>
              </a:extLst>
            </p:cNvPr>
            <p:cNvGrpSpPr/>
            <p:nvPr userDrawn="1"/>
          </p:nvGrpSpPr>
          <p:grpSpPr>
            <a:xfrm>
              <a:off x="1984915" y="1720842"/>
              <a:ext cx="304800" cy="304800"/>
              <a:chOff x="4748283" y="3386554"/>
              <a:chExt cx="548640" cy="548640"/>
            </a:xfrm>
          </p:grpSpPr>
          <p:sp>
            <p:nvSpPr>
              <p:cNvPr id="462" name="Rectangle 461">
                <a:extLst>
                  <a:ext uri="{FF2B5EF4-FFF2-40B4-BE49-F238E27FC236}">
                    <a16:creationId xmlns:a16="http://schemas.microsoft.com/office/drawing/2014/main" id="{C8BDDAA8-114B-3A4F-958C-920C69378416}"/>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3" name="Rectangle 462">
                <a:extLst>
                  <a:ext uri="{FF2B5EF4-FFF2-40B4-BE49-F238E27FC236}">
                    <a16:creationId xmlns:a16="http://schemas.microsoft.com/office/drawing/2014/main" id="{66EB955B-9466-F243-B786-3F7895B36F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4" name="Rectangle 463">
                <a:extLst>
                  <a:ext uri="{FF2B5EF4-FFF2-40B4-BE49-F238E27FC236}">
                    <a16:creationId xmlns:a16="http://schemas.microsoft.com/office/drawing/2014/main" id="{57AC506A-54E9-7442-9D5A-739F9BC156C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5" name="Rectangle 464">
                <a:extLst>
                  <a:ext uri="{FF2B5EF4-FFF2-40B4-BE49-F238E27FC236}">
                    <a16:creationId xmlns:a16="http://schemas.microsoft.com/office/drawing/2014/main" id="{989669EA-D5BB-2749-A33E-897415693EA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2" name="Group 441">
              <a:extLst>
                <a:ext uri="{FF2B5EF4-FFF2-40B4-BE49-F238E27FC236}">
                  <a16:creationId xmlns:a16="http://schemas.microsoft.com/office/drawing/2014/main" id="{2BF5526E-DA20-1A47-B1EC-05FCC4F811A6}"/>
                </a:ext>
              </a:extLst>
            </p:cNvPr>
            <p:cNvGrpSpPr/>
            <p:nvPr userDrawn="1"/>
          </p:nvGrpSpPr>
          <p:grpSpPr>
            <a:xfrm>
              <a:off x="3962829" y="1720842"/>
              <a:ext cx="304800" cy="304800"/>
              <a:chOff x="4748283" y="3386554"/>
              <a:chExt cx="548640" cy="548640"/>
            </a:xfrm>
          </p:grpSpPr>
          <p:sp>
            <p:nvSpPr>
              <p:cNvPr id="458" name="Rectangle 457">
                <a:extLst>
                  <a:ext uri="{FF2B5EF4-FFF2-40B4-BE49-F238E27FC236}">
                    <a16:creationId xmlns:a16="http://schemas.microsoft.com/office/drawing/2014/main" id="{C1CA3603-5759-F245-A0BC-7AC94B98ACB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9" name="Rectangle 458">
                <a:extLst>
                  <a:ext uri="{FF2B5EF4-FFF2-40B4-BE49-F238E27FC236}">
                    <a16:creationId xmlns:a16="http://schemas.microsoft.com/office/drawing/2014/main" id="{E65062EA-2737-9F4A-AC6D-377AEBB24DA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0" name="Rectangle 459">
                <a:extLst>
                  <a:ext uri="{FF2B5EF4-FFF2-40B4-BE49-F238E27FC236}">
                    <a16:creationId xmlns:a16="http://schemas.microsoft.com/office/drawing/2014/main" id="{5EFA2540-BC53-0A4B-818C-23B0B921613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1" name="Rectangle 460">
                <a:extLst>
                  <a:ext uri="{FF2B5EF4-FFF2-40B4-BE49-F238E27FC236}">
                    <a16:creationId xmlns:a16="http://schemas.microsoft.com/office/drawing/2014/main" id="{A365443A-BD5B-D543-A1BC-48CD7E25F9B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3" name="Group 442">
              <a:extLst>
                <a:ext uri="{FF2B5EF4-FFF2-40B4-BE49-F238E27FC236}">
                  <a16:creationId xmlns:a16="http://schemas.microsoft.com/office/drawing/2014/main" id="{3E69FC19-CB83-6F45-8D1E-A4DC1CCCC32E}"/>
                </a:ext>
              </a:extLst>
            </p:cNvPr>
            <p:cNvGrpSpPr/>
            <p:nvPr userDrawn="1"/>
          </p:nvGrpSpPr>
          <p:grpSpPr>
            <a:xfrm>
              <a:off x="5941695" y="1720842"/>
              <a:ext cx="304800" cy="304800"/>
              <a:chOff x="4748283" y="3386554"/>
              <a:chExt cx="548640" cy="548640"/>
            </a:xfrm>
          </p:grpSpPr>
          <p:sp>
            <p:nvSpPr>
              <p:cNvPr id="454" name="Rectangle 453">
                <a:extLst>
                  <a:ext uri="{FF2B5EF4-FFF2-40B4-BE49-F238E27FC236}">
                    <a16:creationId xmlns:a16="http://schemas.microsoft.com/office/drawing/2014/main" id="{D57A09A4-5C22-CA4B-BB1C-F7672C2AA69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5" name="Rectangle 454">
                <a:extLst>
                  <a:ext uri="{FF2B5EF4-FFF2-40B4-BE49-F238E27FC236}">
                    <a16:creationId xmlns:a16="http://schemas.microsoft.com/office/drawing/2014/main" id="{17C22FAC-AC42-6E43-ACA2-58810E6D49CC}"/>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6" name="Rectangle 455">
                <a:extLst>
                  <a:ext uri="{FF2B5EF4-FFF2-40B4-BE49-F238E27FC236}">
                    <a16:creationId xmlns:a16="http://schemas.microsoft.com/office/drawing/2014/main" id="{5E375788-6501-DC47-A513-CA1940784EF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7" name="Rectangle 456">
                <a:extLst>
                  <a:ext uri="{FF2B5EF4-FFF2-40B4-BE49-F238E27FC236}">
                    <a16:creationId xmlns:a16="http://schemas.microsoft.com/office/drawing/2014/main" id="{EDD8D43C-CFFB-4247-9B73-EFA60807FF1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4" name="Group 443">
              <a:extLst>
                <a:ext uri="{FF2B5EF4-FFF2-40B4-BE49-F238E27FC236}">
                  <a16:creationId xmlns:a16="http://schemas.microsoft.com/office/drawing/2014/main" id="{88078022-BDD1-E941-A76D-8B2EA55DF35C}"/>
                </a:ext>
              </a:extLst>
            </p:cNvPr>
            <p:cNvGrpSpPr/>
            <p:nvPr userDrawn="1"/>
          </p:nvGrpSpPr>
          <p:grpSpPr>
            <a:xfrm>
              <a:off x="7925379" y="1720842"/>
              <a:ext cx="304800" cy="304800"/>
              <a:chOff x="4748283" y="3386554"/>
              <a:chExt cx="548640" cy="548640"/>
            </a:xfrm>
          </p:grpSpPr>
          <p:sp>
            <p:nvSpPr>
              <p:cNvPr id="450" name="Rectangle 449">
                <a:extLst>
                  <a:ext uri="{FF2B5EF4-FFF2-40B4-BE49-F238E27FC236}">
                    <a16:creationId xmlns:a16="http://schemas.microsoft.com/office/drawing/2014/main" id="{46CFF03B-0578-744C-B497-C6A70789806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1" name="Rectangle 450">
                <a:extLst>
                  <a:ext uri="{FF2B5EF4-FFF2-40B4-BE49-F238E27FC236}">
                    <a16:creationId xmlns:a16="http://schemas.microsoft.com/office/drawing/2014/main" id="{E832363E-13BD-AE41-B338-5CE369511D0E}"/>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2" name="Rectangle 451">
                <a:extLst>
                  <a:ext uri="{FF2B5EF4-FFF2-40B4-BE49-F238E27FC236}">
                    <a16:creationId xmlns:a16="http://schemas.microsoft.com/office/drawing/2014/main" id="{7F3C2F47-5852-FE46-A6B8-0240E7FB37E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3" name="Rectangle 452">
                <a:extLst>
                  <a:ext uri="{FF2B5EF4-FFF2-40B4-BE49-F238E27FC236}">
                    <a16:creationId xmlns:a16="http://schemas.microsoft.com/office/drawing/2014/main" id="{62234A22-B732-8643-8B93-EDA7BEDDA58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5" name="Group 444">
              <a:extLst>
                <a:ext uri="{FF2B5EF4-FFF2-40B4-BE49-F238E27FC236}">
                  <a16:creationId xmlns:a16="http://schemas.microsoft.com/office/drawing/2014/main" id="{3B83FBB8-0104-2A44-B8DB-E77F2800533E}"/>
                </a:ext>
              </a:extLst>
            </p:cNvPr>
            <p:cNvGrpSpPr/>
            <p:nvPr userDrawn="1"/>
          </p:nvGrpSpPr>
          <p:grpSpPr>
            <a:xfrm>
              <a:off x="9906579" y="1720842"/>
              <a:ext cx="304800" cy="304800"/>
              <a:chOff x="4748283" y="3386554"/>
              <a:chExt cx="548640" cy="548640"/>
            </a:xfrm>
          </p:grpSpPr>
          <p:sp>
            <p:nvSpPr>
              <p:cNvPr id="446" name="Rectangle 445">
                <a:extLst>
                  <a:ext uri="{FF2B5EF4-FFF2-40B4-BE49-F238E27FC236}">
                    <a16:creationId xmlns:a16="http://schemas.microsoft.com/office/drawing/2014/main" id="{41E071DB-0DDA-B34C-AB39-A3E6C3A412D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7" name="Rectangle 446">
                <a:extLst>
                  <a:ext uri="{FF2B5EF4-FFF2-40B4-BE49-F238E27FC236}">
                    <a16:creationId xmlns:a16="http://schemas.microsoft.com/office/drawing/2014/main" id="{4B7E35A1-132C-754F-950B-7CBCB087D9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8" name="Rectangle 447">
                <a:extLst>
                  <a:ext uri="{FF2B5EF4-FFF2-40B4-BE49-F238E27FC236}">
                    <a16:creationId xmlns:a16="http://schemas.microsoft.com/office/drawing/2014/main" id="{20745239-C123-C44A-BB88-8EB50EDE8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9" name="Rectangle 448">
                <a:extLst>
                  <a:ext uri="{FF2B5EF4-FFF2-40B4-BE49-F238E27FC236}">
                    <a16:creationId xmlns:a16="http://schemas.microsoft.com/office/drawing/2014/main" id="{55EBCF78-5308-C540-ABE3-CAF92FF8F60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480" name="TextBox 479">
            <a:extLst>
              <a:ext uri="{FF2B5EF4-FFF2-40B4-BE49-F238E27FC236}">
                <a16:creationId xmlns:a16="http://schemas.microsoft.com/office/drawing/2014/main" id="{342D7EB4-B12F-644A-9E0A-98B8EF09117E}"/>
              </a:ext>
            </a:extLst>
          </p:cNvPr>
          <p:cNvSpPr txBox="1"/>
          <p:nvPr userDrawn="1"/>
        </p:nvSpPr>
        <p:spPr>
          <a:xfrm>
            <a:off x="304800" y="3126887"/>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6 column</a:t>
            </a:r>
          </a:p>
        </p:txBody>
      </p:sp>
      <p:sp>
        <p:nvSpPr>
          <p:cNvPr id="481" name="TextBox 480">
            <a:extLst>
              <a:ext uri="{FF2B5EF4-FFF2-40B4-BE49-F238E27FC236}">
                <a16:creationId xmlns:a16="http://schemas.microsoft.com/office/drawing/2014/main" id="{7056B7B5-7702-9842-8ACC-189B0B1EC818}"/>
              </a:ext>
            </a:extLst>
          </p:cNvPr>
          <p:cNvSpPr txBox="1"/>
          <p:nvPr userDrawn="1"/>
        </p:nvSpPr>
        <p:spPr>
          <a:xfrm>
            <a:off x="304800" y="3823113"/>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5 column</a:t>
            </a:r>
          </a:p>
        </p:txBody>
      </p:sp>
      <p:sp>
        <p:nvSpPr>
          <p:cNvPr id="482" name="TextBox 481">
            <a:extLst>
              <a:ext uri="{FF2B5EF4-FFF2-40B4-BE49-F238E27FC236}">
                <a16:creationId xmlns:a16="http://schemas.microsoft.com/office/drawing/2014/main" id="{86211BCB-2DF9-6644-8DCD-BC5B31A507D4}"/>
              </a:ext>
            </a:extLst>
          </p:cNvPr>
          <p:cNvSpPr txBox="1"/>
          <p:nvPr userDrawn="1"/>
        </p:nvSpPr>
        <p:spPr>
          <a:xfrm>
            <a:off x="304800" y="4456624"/>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4 column</a:t>
            </a:r>
          </a:p>
        </p:txBody>
      </p:sp>
      <p:sp>
        <p:nvSpPr>
          <p:cNvPr id="483" name="TextBox 482">
            <a:extLst>
              <a:ext uri="{FF2B5EF4-FFF2-40B4-BE49-F238E27FC236}">
                <a16:creationId xmlns:a16="http://schemas.microsoft.com/office/drawing/2014/main" id="{480A6B41-B33C-4544-AA80-B05EA7E4F5F8}"/>
              </a:ext>
            </a:extLst>
          </p:cNvPr>
          <p:cNvSpPr txBox="1"/>
          <p:nvPr userDrawn="1"/>
        </p:nvSpPr>
        <p:spPr>
          <a:xfrm>
            <a:off x="304800" y="5094905"/>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3 column</a:t>
            </a:r>
          </a:p>
        </p:txBody>
      </p:sp>
      <p:sp>
        <p:nvSpPr>
          <p:cNvPr id="484" name="TextBox 483">
            <a:extLst>
              <a:ext uri="{FF2B5EF4-FFF2-40B4-BE49-F238E27FC236}">
                <a16:creationId xmlns:a16="http://schemas.microsoft.com/office/drawing/2014/main" id="{29F7A788-CE98-6246-ADB3-ACDB5AD10573}"/>
              </a:ext>
            </a:extLst>
          </p:cNvPr>
          <p:cNvSpPr txBox="1"/>
          <p:nvPr userDrawn="1"/>
        </p:nvSpPr>
        <p:spPr>
          <a:xfrm>
            <a:off x="304800" y="5751326"/>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2 column</a:t>
            </a:r>
          </a:p>
        </p:txBody>
      </p:sp>
      <p:sp>
        <p:nvSpPr>
          <p:cNvPr id="164" name="Slide Number Placeholder 2">
            <a:extLst>
              <a:ext uri="{FF2B5EF4-FFF2-40B4-BE49-F238E27FC236}">
                <a16:creationId xmlns:a16="http://schemas.microsoft.com/office/drawing/2014/main" id="{F03B75DB-F93B-BB4A-88B7-BC503665EB12}"/>
              </a:ext>
            </a:extLst>
          </p:cNvPr>
          <p:cNvSpPr>
            <a:spLocks noGrp="1"/>
          </p:cNvSpPr>
          <p:nvPr>
            <p:ph type="sldNum" sz="quarter" idx="10"/>
          </p:nvPr>
        </p:nvSpPr>
        <p:spPr>
          <a:xfrm>
            <a:off x="1" y="6553200"/>
            <a:ext cx="304799" cy="304799"/>
          </a:xfrm>
        </p:spPr>
        <p:txBody>
          <a:bodyPr/>
          <a:lstStyle/>
          <a:p>
            <a:fld id="{89006F1E-66CD-4A4B-9370-B4A3080F0E6C}" type="slidenum">
              <a:rPr lang="en-US" smtClean="0"/>
              <a:pPr/>
              <a:t>‹#›</a:t>
            </a:fld>
            <a:endParaRPr lang="en-US" dirty="0"/>
          </a:p>
        </p:txBody>
      </p:sp>
      <p:sp>
        <p:nvSpPr>
          <p:cNvPr id="165" name="Footer Placeholder 1">
            <a:extLst>
              <a:ext uri="{FF2B5EF4-FFF2-40B4-BE49-F238E27FC236}">
                <a16:creationId xmlns:a16="http://schemas.microsoft.com/office/drawing/2014/main" id="{32024396-8CE7-064A-913E-52749C1A59C6}"/>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grpSp>
        <p:nvGrpSpPr>
          <p:cNvPr id="12" name="Group 11">
            <a:extLst>
              <a:ext uri="{FF2B5EF4-FFF2-40B4-BE49-F238E27FC236}">
                <a16:creationId xmlns:a16="http://schemas.microsoft.com/office/drawing/2014/main" id="{6F86E547-682A-6B4F-B0EC-65D336F3A540}"/>
              </a:ext>
            </a:extLst>
          </p:cNvPr>
          <p:cNvGrpSpPr/>
          <p:nvPr userDrawn="1"/>
        </p:nvGrpSpPr>
        <p:grpSpPr>
          <a:xfrm>
            <a:off x="300227" y="876301"/>
            <a:ext cx="11586972" cy="5676899"/>
            <a:chOff x="300227" y="876301"/>
            <a:chExt cx="11586972" cy="5676899"/>
          </a:xfrm>
        </p:grpSpPr>
        <p:sp>
          <p:nvSpPr>
            <p:cNvPr id="3" name="Rectangle 2">
              <a:extLst>
                <a:ext uri="{FF2B5EF4-FFF2-40B4-BE49-F238E27FC236}">
                  <a16:creationId xmlns:a16="http://schemas.microsoft.com/office/drawing/2014/main" id="{8EE04DA2-78B1-A642-A2C2-0873783B7B9C}"/>
                </a:ext>
              </a:extLst>
            </p:cNvPr>
            <p:cNvSpPr/>
            <p:nvPr userDrawn="1"/>
          </p:nvSpPr>
          <p:spPr>
            <a:xfrm>
              <a:off x="300227" y="876301"/>
              <a:ext cx="11586972" cy="5676899"/>
            </a:xfrm>
            <a:prstGeom prst="rect">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73EED049-4AD2-0B49-BBEA-A4247ECC89A5}"/>
                </a:ext>
              </a:extLst>
            </p:cNvPr>
            <p:cNvCxnSpPr/>
            <p:nvPr userDrawn="1"/>
          </p:nvCxnSpPr>
          <p:spPr>
            <a:xfrm>
              <a:off x="474651" y="87630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A01FDD-B887-5D48-9BCC-AB3E59DA8C44}"/>
                </a:ext>
              </a:extLst>
            </p:cNvPr>
            <p:cNvSpPr txBox="1"/>
            <p:nvPr userDrawn="1"/>
          </p:nvSpPr>
          <p:spPr>
            <a:xfrm>
              <a:off x="579276" y="90588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t>Safe zone</a:t>
              </a:r>
            </a:p>
          </p:txBody>
        </p:sp>
        <p:cxnSp>
          <p:nvCxnSpPr>
            <p:cNvPr id="171" name="Straight Arrow Connector 170">
              <a:extLst>
                <a:ext uri="{FF2B5EF4-FFF2-40B4-BE49-F238E27FC236}">
                  <a16:creationId xmlns:a16="http://schemas.microsoft.com/office/drawing/2014/main" id="{9BD67516-3606-FF42-BF2C-613E58799753}"/>
                </a:ext>
              </a:extLst>
            </p:cNvPr>
            <p:cNvCxnSpPr/>
            <p:nvPr userDrawn="1"/>
          </p:nvCxnSpPr>
          <p:spPr>
            <a:xfrm>
              <a:off x="474651" y="145531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E864EDE-9D5F-984C-A44E-2B8534B762A2}"/>
                </a:ext>
              </a:extLst>
            </p:cNvPr>
            <p:cNvSpPr txBox="1"/>
            <p:nvPr userDrawn="1"/>
          </p:nvSpPr>
          <p:spPr>
            <a:xfrm>
              <a:off x="579276" y="148489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t>Safe zone with sub-title</a:t>
              </a:r>
            </a:p>
          </p:txBody>
        </p:sp>
        <p:cxnSp>
          <p:nvCxnSpPr>
            <p:cNvPr id="8" name="Straight Connector 7">
              <a:extLst>
                <a:ext uri="{FF2B5EF4-FFF2-40B4-BE49-F238E27FC236}">
                  <a16:creationId xmlns:a16="http://schemas.microsoft.com/office/drawing/2014/main" id="{11BD3366-59E4-7A48-9F82-4F24D0C736CB}"/>
                </a:ext>
              </a:extLst>
            </p:cNvPr>
            <p:cNvCxnSpPr>
              <a:cxnSpLocks/>
            </p:cNvCxnSpPr>
            <p:nvPr userDrawn="1"/>
          </p:nvCxnSpPr>
          <p:spPr>
            <a:xfrm>
              <a:off x="300227" y="1455311"/>
              <a:ext cx="11586972" cy="0"/>
            </a:xfrm>
            <a:prstGeom prst="line">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cxnSp>
      </p:grpSp>
      <p:grpSp>
        <p:nvGrpSpPr>
          <p:cNvPr id="16" name="Group 15">
            <a:extLst>
              <a:ext uri="{FF2B5EF4-FFF2-40B4-BE49-F238E27FC236}">
                <a16:creationId xmlns:a16="http://schemas.microsoft.com/office/drawing/2014/main" id="{69B2DC8A-7A6F-9644-8D71-F808322A48E6}"/>
              </a:ext>
            </a:extLst>
          </p:cNvPr>
          <p:cNvGrpSpPr/>
          <p:nvPr userDrawn="1"/>
        </p:nvGrpSpPr>
        <p:grpSpPr>
          <a:xfrm>
            <a:off x="2083982" y="1584073"/>
            <a:ext cx="8024037" cy="1628059"/>
            <a:chOff x="2105247" y="1591161"/>
            <a:chExt cx="8024037" cy="1628059"/>
          </a:xfrm>
        </p:grpSpPr>
        <p:pic>
          <p:nvPicPr>
            <p:cNvPr id="180" name="Picture 179">
              <a:extLst>
                <a:ext uri="{FF2B5EF4-FFF2-40B4-BE49-F238E27FC236}">
                  <a16:creationId xmlns:a16="http://schemas.microsoft.com/office/drawing/2014/main" id="{7DE60FB9-62FE-9C46-B40B-0229DBC6F0D9}"/>
                </a:ext>
              </a:extLst>
            </p:cNvPr>
            <p:cNvPicPr>
              <a:picLocks noChangeAspect="1"/>
            </p:cNvPicPr>
            <p:nvPr userDrawn="1"/>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74331" y="1591161"/>
              <a:ext cx="4443338" cy="1542319"/>
            </a:xfrm>
            <a:prstGeom prst="rect">
              <a:avLst/>
            </a:prstGeom>
          </p:spPr>
        </p:pic>
        <p:sp>
          <p:nvSpPr>
            <p:cNvPr id="179" name="Parallelogram 178">
              <a:extLst>
                <a:ext uri="{FF2B5EF4-FFF2-40B4-BE49-F238E27FC236}">
                  <a16:creationId xmlns:a16="http://schemas.microsoft.com/office/drawing/2014/main" id="{C604ECB2-C049-5D43-9BEB-15DEE7EE1A1E}"/>
                </a:ext>
              </a:extLst>
            </p:cNvPr>
            <p:cNvSpPr>
              <a:spLocks/>
            </p:cNvSpPr>
            <p:nvPr userDrawn="1"/>
          </p:nvSpPr>
          <p:spPr bwMode="auto">
            <a:xfrm>
              <a:off x="2105247" y="1611455"/>
              <a:ext cx="8024037" cy="1607765"/>
            </a:xfrm>
            <a:prstGeom prst="parallelogram">
              <a:avLst>
                <a:gd name="adj" fmla="val 31844"/>
              </a:avLst>
            </a:prstGeom>
            <a:noFill/>
            <a:ln w="63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dirty="0">
                  <a:latin typeface="Arial" pitchFamily="124" charset="0"/>
                </a:rPr>
                <a:t>     </a:t>
              </a:r>
            </a:p>
          </p:txBody>
        </p:sp>
        <p:cxnSp>
          <p:nvCxnSpPr>
            <p:cNvPr id="14" name="Straight Connector 13">
              <a:extLst>
                <a:ext uri="{FF2B5EF4-FFF2-40B4-BE49-F238E27FC236}">
                  <a16:creationId xmlns:a16="http://schemas.microsoft.com/office/drawing/2014/main" id="{995298F5-F7FE-A248-809C-3B79A412B130}"/>
                </a:ext>
              </a:extLst>
            </p:cNvPr>
            <p:cNvCxnSpPr/>
            <p:nvPr userDrawn="1"/>
          </p:nvCxnSpPr>
          <p:spPr>
            <a:xfrm flipV="1">
              <a:off x="6265284"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2E915A16-BE94-8648-888A-1C89BAA886EB}"/>
                </a:ext>
              </a:extLst>
            </p:cNvPr>
            <p:cNvSpPr txBox="1"/>
            <p:nvPr userDrawn="1"/>
          </p:nvSpPr>
          <p:spPr>
            <a:xfrm>
              <a:off x="2682698"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t>Angle Guide</a:t>
              </a:r>
            </a:p>
          </p:txBody>
        </p:sp>
        <p:sp>
          <p:nvSpPr>
            <p:cNvPr id="187" name="TextBox 186">
              <a:extLst>
                <a:ext uri="{FF2B5EF4-FFF2-40B4-BE49-F238E27FC236}">
                  <a16:creationId xmlns:a16="http://schemas.microsoft.com/office/drawing/2014/main" id="{E5BD1D51-69A2-4F40-9366-6263E56C9410}"/>
                </a:ext>
              </a:extLst>
            </p:cNvPr>
            <p:cNvSpPr txBox="1"/>
            <p:nvPr userDrawn="1"/>
          </p:nvSpPr>
          <p:spPr>
            <a:xfrm>
              <a:off x="8580213"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t>Angle Guide</a:t>
              </a:r>
            </a:p>
          </p:txBody>
        </p:sp>
        <p:cxnSp>
          <p:nvCxnSpPr>
            <p:cNvPr id="189" name="Straight Connector 188">
              <a:extLst>
                <a:ext uri="{FF2B5EF4-FFF2-40B4-BE49-F238E27FC236}">
                  <a16:creationId xmlns:a16="http://schemas.microsoft.com/office/drawing/2014/main" id="{C216DAF5-4369-B241-B946-0ED9F3E7EC5D}"/>
                </a:ext>
              </a:extLst>
            </p:cNvPr>
            <p:cNvCxnSpPr/>
            <p:nvPr userDrawn="1"/>
          </p:nvCxnSpPr>
          <p:spPr>
            <a:xfrm flipV="1">
              <a:off x="3649675"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E1CD583-1C76-814A-860F-230F9D23AD6A}"/>
                </a:ext>
              </a:extLst>
            </p:cNvPr>
            <p:cNvCxnSpPr/>
            <p:nvPr userDrawn="1"/>
          </p:nvCxnSpPr>
          <p:spPr>
            <a:xfrm flipV="1">
              <a:off x="7921380"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269192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D623-C20B-4E87-9A4D-2BEE2274F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E3149A-EF03-4004-8C45-85A97AB92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0DF7DD-F391-44D4-981F-467FD846E014}"/>
              </a:ext>
            </a:extLst>
          </p:cNvPr>
          <p:cNvSpPr>
            <a:spLocks noGrp="1"/>
          </p:cNvSpPr>
          <p:nvPr>
            <p:ph type="dt" sz="half" idx="10"/>
          </p:nvPr>
        </p:nvSpPr>
        <p:spPr/>
        <p:txBody>
          <a:bodyPr/>
          <a:lstStyle/>
          <a:p>
            <a:fld id="{2A758F92-1DE3-4B55-A61C-CAA2E3AE98AF}" type="datetimeFigureOut">
              <a:rPr lang="en-US" smtClean="0"/>
              <a:t>11/20/2021</a:t>
            </a:fld>
            <a:endParaRPr lang="en-US" dirty="0"/>
          </a:p>
        </p:txBody>
      </p:sp>
      <p:sp>
        <p:nvSpPr>
          <p:cNvPr id="5" name="Footer Placeholder 4">
            <a:extLst>
              <a:ext uri="{FF2B5EF4-FFF2-40B4-BE49-F238E27FC236}">
                <a16:creationId xmlns:a16="http://schemas.microsoft.com/office/drawing/2014/main" id="{5B0855AC-00D6-48F1-9C3D-2A7909BDC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38130D-790A-450A-880E-F3E47672A423}"/>
              </a:ext>
            </a:extLst>
          </p:cNvPr>
          <p:cNvSpPr>
            <a:spLocks noGrp="1"/>
          </p:cNvSpPr>
          <p:nvPr>
            <p:ph type="sldNum" sz="quarter" idx="12"/>
          </p:nvPr>
        </p:nvSpPr>
        <p:spPr/>
        <p:txBody>
          <a:bodyPr/>
          <a:lstStyle/>
          <a:p>
            <a:fld id="{7CA7C4F1-562D-4425-A420-8447D8CFBB13}" type="slidenum">
              <a:rPr lang="en-US" smtClean="0"/>
              <a:t>‹#›</a:t>
            </a:fld>
            <a:endParaRPr lang="en-US" dirty="0"/>
          </a:p>
        </p:txBody>
      </p:sp>
    </p:spTree>
    <p:extLst>
      <p:ext uri="{BB962C8B-B14F-4D97-AF65-F5344CB8AC3E}">
        <p14:creationId xmlns:p14="http://schemas.microsoft.com/office/powerpoint/2010/main" val="309804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EADD-334E-4A9C-9C9B-E68CE88A6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9FC324-4D76-4E2E-91BF-6E67A4272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7632DF1-FE60-4B63-BE62-5B60C5E72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A8D50-D244-4B68-8799-4CC77773B801}"/>
              </a:ext>
            </a:extLst>
          </p:cNvPr>
          <p:cNvSpPr>
            <a:spLocks noGrp="1"/>
          </p:cNvSpPr>
          <p:nvPr>
            <p:ph type="dt" sz="half" idx="10"/>
          </p:nvPr>
        </p:nvSpPr>
        <p:spPr/>
        <p:txBody>
          <a:bodyPr/>
          <a:lstStyle/>
          <a:p>
            <a:fld id="{2A758F92-1DE3-4B55-A61C-CAA2E3AE98AF}" type="datetimeFigureOut">
              <a:rPr lang="en-US" smtClean="0"/>
              <a:t>11/20/2021</a:t>
            </a:fld>
            <a:endParaRPr lang="en-US" dirty="0"/>
          </a:p>
        </p:txBody>
      </p:sp>
      <p:sp>
        <p:nvSpPr>
          <p:cNvPr id="6" name="Footer Placeholder 5">
            <a:extLst>
              <a:ext uri="{FF2B5EF4-FFF2-40B4-BE49-F238E27FC236}">
                <a16:creationId xmlns:a16="http://schemas.microsoft.com/office/drawing/2014/main" id="{3AF65399-0BF2-4F98-9ECE-EFE04E60A2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55BF90-ED14-47C6-9598-18FF9B7DAE96}"/>
              </a:ext>
            </a:extLst>
          </p:cNvPr>
          <p:cNvSpPr>
            <a:spLocks noGrp="1"/>
          </p:cNvSpPr>
          <p:nvPr>
            <p:ph type="sldNum" sz="quarter" idx="12"/>
          </p:nvPr>
        </p:nvSpPr>
        <p:spPr/>
        <p:txBody>
          <a:bodyPr/>
          <a:lstStyle/>
          <a:p>
            <a:fld id="{7CA7C4F1-562D-4425-A420-8447D8CFBB13}" type="slidenum">
              <a:rPr lang="en-US" smtClean="0"/>
              <a:t>‹#›</a:t>
            </a:fld>
            <a:endParaRPr lang="en-US" dirty="0"/>
          </a:p>
        </p:txBody>
      </p:sp>
    </p:spTree>
    <p:extLst>
      <p:ext uri="{BB962C8B-B14F-4D97-AF65-F5344CB8AC3E}">
        <p14:creationId xmlns:p14="http://schemas.microsoft.com/office/powerpoint/2010/main" val="131502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1">
    <p:bg>
      <p:bgPr>
        <a:gradFill>
          <a:gsLst>
            <a:gs pos="0">
              <a:schemeClr val="bg1"/>
            </a:gs>
            <a:gs pos="41000">
              <a:schemeClr val="bg1"/>
            </a:gs>
            <a:gs pos="63000">
              <a:schemeClr val="bg2"/>
            </a:gs>
          </a:gsLst>
          <a:lin ang="108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7DF418-A9B4-B748-8DE9-21DBD7EA37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177" r="2177"/>
          <a:stretch>
            <a:fillRect/>
          </a:stretch>
        </p:blipFill>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p:spPr>
      </p:pic>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29" name="Group 28">
            <a:extLst>
              <a:ext uri="{FF2B5EF4-FFF2-40B4-BE49-F238E27FC236}">
                <a16:creationId xmlns:a16="http://schemas.microsoft.com/office/drawing/2014/main" id="{C22F9FBA-8765-F543-9501-7F99893993AB}"/>
              </a:ext>
            </a:extLst>
          </p:cNvPr>
          <p:cNvGrpSpPr/>
          <p:nvPr userDrawn="1"/>
        </p:nvGrpSpPr>
        <p:grpSpPr>
          <a:xfrm>
            <a:off x="283193" y="5970590"/>
            <a:ext cx="5053203" cy="441233"/>
            <a:chOff x="5155556" y="6168462"/>
            <a:chExt cx="5053203" cy="441233"/>
          </a:xfrm>
        </p:grpSpPr>
        <p:sp>
          <p:nvSpPr>
            <p:cNvPr id="30" name="TextBox 29">
              <a:extLst>
                <a:ext uri="{FF2B5EF4-FFF2-40B4-BE49-F238E27FC236}">
                  <a16:creationId xmlns:a16="http://schemas.microsoft.com/office/drawing/2014/main" id="{AA7B3D6A-876F-BF4D-9180-BC91EE9697B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31" name="Parallelogram 30">
              <a:extLst>
                <a:ext uri="{FF2B5EF4-FFF2-40B4-BE49-F238E27FC236}">
                  <a16:creationId xmlns:a16="http://schemas.microsoft.com/office/drawing/2014/main" id="{05D00626-6EB1-244B-9ADB-13C2AE5E1907}"/>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2" name="Footer Placeholder 1">
            <a:extLst>
              <a:ext uri="{FF2B5EF4-FFF2-40B4-BE49-F238E27FC236}">
                <a16:creationId xmlns:a16="http://schemas.microsoft.com/office/drawing/2014/main" id="{BA129332-E471-D44D-8711-996E85A9EE29}"/>
              </a:ext>
            </a:extLst>
          </p:cNvPr>
          <p:cNvSpPr>
            <a:spLocks noGrp="1"/>
          </p:cNvSpPr>
          <p:nvPr>
            <p:ph type="ftr" sz="quarter" idx="11"/>
          </p:nvPr>
        </p:nvSpPr>
        <p:spPr>
          <a:xfrm>
            <a:off x="304800" y="6553200"/>
            <a:ext cx="3657600" cy="304799"/>
          </a:xfrm>
        </p:spPr>
        <p:txBody>
          <a:bodyPr/>
          <a:lstStyle/>
          <a:p>
            <a:r>
              <a:rPr lang="en-US" dirty="0"/>
              <a:t>Proprietary &amp; Confidential |  authoremail@thermofisher.com | 5-August-2020</a:t>
            </a:r>
          </a:p>
        </p:txBody>
      </p:sp>
      <p:sp>
        <p:nvSpPr>
          <p:cNvPr id="3" name="Slide Number Placeholder 2">
            <a:extLst>
              <a:ext uri="{FF2B5EF4-FFF2-40B4-BE49-F238E27FC236}">
                <a16:creationId xmlns:a16="http://schemas.microsoft.com/office/drawing/2014/main" id="{B4F77913-5D2C-C141-AB22-388096EB8230}"/>
              </a:ext>
            </a:extLst>
          </p:cNvPr>
          <p:cNvSpPr>
            <a:spLocks noGrp="1"/>
          </p:cNvSpPr>
          <p:nvPr>
            <p:ph type="sldNum" sz="quarter" idx="12"/>
          </p:nvPr>
        </p:nvSpPr>
        <p:spPr/>
        <p:txBody>
          <a:body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8209BE38-5C75-4E48-AACA-BEDC106131D5}"/>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6" name="Title 16">
            <a:extLst>
              <a:ext uri="{FF2B5EF4-FFF2-40B4-BE49-F238E27FC236}">
                <a16:creationId xmlns:a16="http://schemas.microsoft.com/office/drawing/2014/main" id="{B2B8D3D1-6FA6-C04D-951C-FD0E7458C808}"/>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dirty="0"/>
              <a:t>Title [28pt Arial Bold] </a:t>
            </a:r>
          </a:p>
        </p:txBody>
      </p:sp>
      <p:sp>
        <p:nvSpPr>
          <p:cNvPr id="21" name="Text Placeholder 15">
            <a:extLst>
              <a:ext uri="{FF2B5EF4-FFF2-40B4-BE49-F238E27FC236}">
                <a16:creationId xmlns:a16="http://schemas.microsoft.com/office/drawing/2014/main" id="{046B4CC3-134E-7548-B9F5-FA5784CFD5AE}"/>
              </a:ext>
            </a:extLst>
          </p:cNvPr>
          <p:cNvSpPr>
            <a:spLocks noGrp="1"/>
          </p:cNvSpPr>
          <p:nvPr>
            <p:ph type="body" sz="quarter" idx="14" hasCustomPrompt="1"/>
          </p:nvPr>
        </p:nvSpPr>
        <p:spPr>
          <a:xfrm>
            <a:off x="304800" y="4255834"/>
            <a:ext cx="57911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1239492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55B82-C66B-4E13-9F86-AF067A042897}"/>
              </a:ext>
            </a:extLst>
          </p:cNvPr>
          <p:cNvSpPr>
            <a:spLocks noGrp="1"/>
          </p:cNvSpPr>
          <p:nvPr>
            <p:ph type="dt" sz="half" idx="10"/>
          </p:nvPr>
        </p:nvSpPr>
        <p:spPr/>
        <p:txBody>
          <a:bodyPr/>
          <a:lstStyle/>
          <a:p>
            <a:fld id="{2A758F92-1DE3-4B55-A61C-CAA2E3AE98AF}" type="datetimeFigureOut">
              <a:rPr lang="en-US" smtClean="0"/>
              <a:t>11/20/2021</a:t>
            </a:fld>
            <a:endParaRPr lang="en-US" dirty="0"/>
          </a:p>
        </p:txBody>
      </p:sp>
      <p:sp>
        <p:nvSpPr>
          <p:cNvPr id="3" name="Footer Placeholder 2">
            <a:extLst>
              <a:ext uri="{FF2B5EF4-FFF2-40B4-BE49-F238E27FC236}">
                <a16:creationId xmlns:a16="http://schemas.microsoft.com/office/drawing/2014/main" id="{F0C149A1-A9CF-47A1-85F8-97CD56C870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2CF0B6-EC53-4F5E-9D11-556591C481D3}"/>
              </a:ext>
            </a:extLst>
          </p:cNvPr>
          <p:cNvSpPr>
            <a:spLocks noGrp="1"/>
          </p:cNvSpPr>
          <p:nvPr>
            <p:ph type="sldNum" sz="quarter" idx="12"/>
          </p:nvPr>
        </p:nvSpPr>
        <p:spPr/>
        <p:txBody>
          <a:bodyPr/>
          <a:lstStyle/>
          <a:p>
            <a:fld id="{7CA7C4F1-562D-4425-A420-8447D8CFBB13}" type="slidenum">
              <a:rPr lang="en-US" smtClean="0"/>
              <a:t>‹#›</a:t>
            </a:fld>
            <a:endParaRPr lang="en-US" dirty="0"/>
          </a:p>
        </p:txBody>
      </p:sp>
    </p:spTree>
    <p:extLst>
      <p:ext uri="{BB962C8B-B14F-4D97-AF65-F5344CB8AC3E}">
        <p14:creationId xmlns:p14="http://schemas.microsoft.com/office/powerpoint/2010/main" val="1067415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A920-0898-4447-9B21-D56947A405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C94A5-72C8-4ED8-A066-51B798251E5E}"/>
              </a:ext>
            </a:extLst>
          </p:cNvPr>
          <p:cNvSpPr>
            <a:spLocks noGrp="1"/>
          </p:cNvSpPr>
          <p:nvPr>
            <p:ph type="dt" sz="half" idx="10"/>
          </p:nvPr>
        </p:nvSpPr>
        <p:spPr/>
        <p:txBody>
          <a:bodyPr/>
          <a:lstStyle/>
          <a:p>
            <a:fld id="{2A758F92-1DE3-4B55-A61C-CAA2E3AE98AF}" type="datetimeFigureOut">
              <a:rPr lang="en-US" smtClean="0"/>
              <a:t>11/20/2021</a:t>
            </a:fld>
            <a:endParaRPr lang="en-US" dirty="0"/>
          </a:p>
        </p:txBody>
      </p:sp>
      <p:sp>
        <p:nvSpPr>
          <p:cNvPr id="4" name="Footer Placeholder 3">
            <a:extLst>
              <a:ext uri="{FF2B5EF4-FFF2-40B4-BE49-F238E27FC236}">
                <a16:creationId xmlns:a16="http://schemas.microsoft.com/office/drawing/2014/main" id="{D6C996BB-4B37-4EA2-AD69-896AF47FE5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360B3A-0A7E-4F37-8FF3-A569E70F24B7}"/>
              </a:ext>
            </a:extLst>
          </p:cNvPr>
          <p:cNvSpPr>
            <a:spLocks noGrp="1"/>
          </p:cNvSpPr>
          <p:nvPr>
            <p:ph type="sldNum" sz="quarter" idx="12"/>
          </p:nvPr>
        </p:nvSpPr>
        <p:spPr/>
        <p:txBody>
          <a:bodyPr/>
          <a:lstStyle/>
          <a:p>
            <a:fld id="{7CA7C4F1-562D-4425-A420-8447D8CFBB13}" type="slidenum">
              <a:rPr lang="en-US" smtClean="0"/>
              <a:t>‹#›</a:t>
            </a:fld>
            <a:endParaRPr lang="en-US" dirty="0"/>
          </a:p>
        </p:txBody>
      </p:sp>
    </p:spTree>
    <p:extLst>
      <p:ext uri="{BB962C8B-B14F-4D97-AF65-F5344CB8AC3E}">
        <p14:creationId xmlns:p14="http://schemas.microsoft.com/office/powerpoint/2010/main" val="340799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2">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997E8D-54A7-034E-BB18-43BE9D8B72AF}"/>
              </a:ext>
            </a:extLst>
          </p:cNvPr>
          <p:cNvGrpSpPr/>
          <p:nvPr userDrawn="1"/>
        </p:nvGrpSpPr>
        <p:grpSpPr>
          <a:xfrm>
            <a:off x="10015961" y="24564"/>
            <a:ext cx="2176039" cy="6833436"/>
            <a:chOff x="10024536" y="24564"/>
            <a:chExt cx="2176039" cy="6833436"/>
          </a:xfrm>
        </p:grpSpPr>
        <p:sp>
          <p:nvSpPr>
            <p:cNvPr id="25" name="Freeform 24">
              <a:extLst>
                <a:ext uri="{FF2B5EF4-FFF2-40B4-BE49-F238E27FC236}">
                  <a16:creationId xmlns:a16="http://schemas.microsoft.com/office/drawing/2014/main" id="{72CE4260-6521-4748-93CA-26778BA70D03}"/>
                </a:ext>
              </a:extLst>
            </p:cNvPr>
            <p:cNvSpPr/>
            <p:nvPr userDrawn="1"/>
          </p:nvSpPr>
          <p:spPr bwMode="auto">
            <a:xfrm>
              <a:off x="10024536" y="24564"/>
              <a:ext cx="2176039" cy="6833436"/>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sp>
          <p:nvSpPr>
            <p:cNvPr id="26" name="Freeform 25">
              <a:extLst>
                <a:ext uri="{FF2B5EF4-FFF2-40B4-BE49-F238E27FC236}">
                  <a16:creationId xmlns:a16="http://schemas.microsoft.com/office/drawing/2014/main" id="{312BDDE4-0CBA-1748-A49D-A2A5F2CE8891}"/>
                </a:ext>
              </a:extLst>
            </p:cNvPr>
            <p:cNvSpPr/>
            <p:nvPr userDrawn="1"/>
          </p:nvSpPr>
          <p:spPr bwMode="auto">
            <a:xfrm>
              <a:off x="10805603" y="2477356"/>
              <a:ext cx="1394972" cy="4380644"/>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grpSp>
        <p:nvGrpSpPr>
          <p:cNvPr id="27" name="Group 26">
            <a:extLst>
              <a:ext uri="{FF2B5EF4-FFF2-40B4-BE49-F238E27FC236}">
                <a16:creationId xmlns:a16="http://schemas.microsoft.com/office/drawing/2014/main" id="{50A6D8E5-0F1B-4F46-A75F-B4236465A272}"/>
              </a:ext>
            </a:extLst>
          </p:cNvPr>
          <p:cNvGrpSpPr/>
          <p:nvPr userDrawn="1"/>
        </p:nvGrpSpPr>
        <p:grpSpPr>
          <a:xfrm>
            <a:off x="9662260" y="818784"/>
            <a:ext cx="2529740" cy="6039216"/>
            <a:chOff x="9662260" y="818784"/>
            <a:chExt cx="2529740" cy="6039216"/>
          </a:xfrm>
        </p:grpSpPr>
        <p:pic>
          <p:nvPicPr>
            <p:cNvPr id="28" name="Picture 27">
              <a:extLst>
                <a:ext uri="{FF2B5EF4-FFF2-40B4-BE49-F238E27FC236}">
                  <a16:creationId xmlns:a16="http://schemas.microsoft.com/office/drawing/2014/main" id="{F29E788A-C660-B84C-99A5-D234AA4138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29" name="Picture 28">
              <a:extLst>
                <a:ext uri="{FF2B5EF4-FFF2-40B4-BE49-F238E27FC236}">
                  <a16:creationId xmlns:a16="http://schemas.microsoft.com/office/drawing/2014/main" id="{DFD590AF-386B-9048-ABEA-59B6BE9DA7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30" name="Picture 29">
              <a:extLst>
                <a:ext uri="{FF2B5EF4-FFF2-40B4-BE49-F238E27FC236}">
                  <a16:creationId xmlns:a16="http://schemas.microsoft.com/office/drawing/2014/main" id="{E2756107-63E2-5F45-8CC3-D5261B2411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31" name="Picture 30">
              <a:extLst>
                <a:ext uri="{FF2B5EF4-FFF2-40B4-BE49-F238E27FC236}">
                  <a16:creationId xmlns:a16="http://schemas.microsoft.com/office/drawing/2014/main" id="{0BBAF86D-A33D-1F45-96FF-45390C30D2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32" name="Picture 31">
              <a:extLst>
                <a:ext uri="{FF2B5EF4-FFF2-40B4-BE49-F238E27FC236}">
                  <a16:creationId xmlns:a16="http://schemas.microsoft.com/office/drawing/2014/main" id="{48104F42-09E4-4B40-858C-D0F13E205AD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33" name="Picture 32">
              <a:extLst>
                <a:ext uri="{FF2B5EF4-FFF2-40B4-BE49-F238E27FC236}">
                  <a16:creationId xmlns:a16="http://schemas.microsoft.com/office/drawing/2014/main" id="{02EBF489-D968-EB46-B15F-78B5BB5FD92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8854"/>
            <a:stretch/>
          </p:blipFill>
          <p:spPr>
            <a:xfrm>
              <a:off x="10588564" y="818784"/>
              <a:ext cx="1603435" cy="1703758"/>
            </a:xfrm>
            <a:prstGeom prst="rect">
              <a:avLst/>
            </a:prstGeom>
          </p:spPr>
        </p:pic>
      </p:grpSp>
      <p:grpSp>
        <p:nvGrpSpPr>
          <p:cNvPr id="21" name="Group 20">
            <a:extLst>
              <a:ext uri="{FF2B5EF4-FFF2-40B4-BE49-F238E27FC236}">
                <a16:creationId xmlns:a16="http://schemas.microsoft.com/office/drawing/2014/main" id="{529B2BDF-CCF7-1348-A3D5-D71BE6DC81B3}"/>
              </a:ext>
            </a:extLst>
          </p:cNvPr>
          <p:cNvGrpSpPr/>
          <p:nvPr userDrawn="1"/>
        </p:nvGrpSpPr>
        <p:grpSpPr>
          <a:xfrm>
            <a:off x="304800" y="0"/>
            <a:ext cx="2427681" cy="1044934"/>
            <a:chOff x="0" y="0"/>
            <a:chExt cx="2447693" cy="1053548"/>
          </a:xfrm>
        </p:grpSpPr>
        <p:sp>
          <p:nvSpPr>
            <p:cNvPr id="22" name="Parallelogram 21">
              <a:extLst>
                <a:ext uri="{FF2B5EF4-FFF2-40B4-BE49-F238E27FC236}">
                  <a16:creationId xmlns:a16="http://schemas.microsoft.com/office/drawing/2014/main" id="{5AC29362-88F4-1D4E-981B-656DAC0CCDA0}"/>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23" name="Picture 22">
              <a:extLst>
                <a:ext uri="{FF2B5EF4-FFF2-40B4-BE49-F238E27FC236}">
                  <a16:creationId xmlns:a16="http://schemas.microsoft.com/office/drawing/2014/main" id="{3FDEE4BE-E092-CA4F-AF35-8DF125AB2591}"/>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34" name="Group 33">
            <a:extLst>
              <a:ext uri="{FF2B5EF4-FFF2-40B4-BE49-F238E27FC236}">
                <a16:creationId xmlns:a16="http://schemas.microsoft.com/office/drawing/2014/main" id="{229B0B5C-E093-DA4B-806C-77D92FB04B00}"/>
              </a:ext>
            </a:extLst>
          </p:cNvPr>
          <p:cNvGrpSpPr/>
          <p:nvPr userDrawn="1"/>
        </p:nvGrpSpPr>
        <p:grpSpPr>
          <a:xfrm>
            <a:off x="283193" y="5970590"/>
            <a:ext cx="5053203" cy="441233"/>
            <a:chOff x="5155556" y="6168462"/>
            <a:chExt cx="5053203" cy="441233"/>
          </a:xfrm>
        </p:grpSpPr>
        <p:sp>
          <p:nvSpPr>
            <p:cNvPr id="35" name="TextBox 34">
              <a:extLst>
                <a:ext uri="{FF2B5EF4-FFF2-40B4-BE49-F238E27FC236}">
                  <a16:creationId xmlns:a16="http://schemas.microsoft.com/office/drawing/2014/main" id="{8E3D34E8-07DE-DB49-893D-0283BBF248E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36" name="Parallelogram 35">
              <a:extLst>
                <a:ext uri="{FF2B5EF4-FFF2-40B4-BE49-F238E27FC236}">
                  <a16:creationId xmlns:a16="http://schemas.microsoft.com/office/drawing/2014/main" id="{BC757F20-58AC-5B4E-ACFF-20D22B6D507B}"/>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45" name="Footer Placeholder 1">
            <a:extLst>
              <a:ext uri="{FF2B5EF4-FFF2-40B4-BE49-F238E27FC236}">
                <a16:creationId xmlns:a16="http://schemas.microsoft.com/office/drawing/2014/main" id="{F96EC45B-102C-174F-9F23-FF784CDB7AB8}"/>
              </a:ext>
            </a:extLst>
          </p:cNvPr>
          <p:cNvSpPr>
            <a:spLocks noGrp="1"/>
          </p:cNvSpPr>
          <p:nvPr>
            <p:ph type="ftr" sz="quarter" idx="15"/>
          </p:nvPr>
        </p:nvSpPr>
        <p:spPr>
          <a:xfrm>
            <a:off x="304800" y="6553200"/>
            <a:ext cx="3657600" cy="304799"/>
          </a:xfrm>
        </p:spPr>
        <p:txBody>
          <a:bodyPr/>
          <a:lstStyle/>
          <a:p>
            <a:r>
              <a:rPr lang="en-US" dirty="0"/>
              <a:t>Proprietary &amp; Confidential |  authoremail@thermofisher.com | 5-August-2020</a:t>
            </a:r>
          </a:p>
        </p:txBody>
      </p:sp>
      <p:sp>
        <p:nvSpPr>
          <p:cNvPr id="46" name="Slide Number Placeholder 2">
            <a:extLst>
              <a:ext uri="{FF2B5EF4-FFF2-40B4-BE49-F238E27FC236}">
                <a16:creationId xmlns:a16="http://schemas.microsoft.com/office/drawing/2014/main" id="{8D006509-7DB4-6541-835F-3B6972AE0860}"/>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dirty="0"/>
          </a:p>
        </p:txBody>
      </p:sp>
      <p:sp>
        <p:nvSpPr>
          <p:cNvPr id="37" name="Text Placeholder 15">
            <a:extLst>
              <a:ext uri="{FF2B5EF4-FFF2-40B4-BE49-F238E27FC236}">
                <a16:creationId xmlns:a16="http://schemas.microsoft.com/office/drawing/2014/main" id="{108EBC16-514C-7740-843A-F5174EAA96DC}"/>
              </a:ext>
            </a:extLst>
          </p:cNvPr>
          <p:cNvSpPr>
            <a:spLocks noGrp="1"/>
          </p:cNvSpPr>
          <p:nvPr>
            <p:ph type="body" sz="quarter" idx="10" hasCustomPrompt="1"/>
          </p:nvPr>
        </p:nvSpPr>
        <p:spPr>
          <a:xfrm>
            <a:off x="304800" y="3903896"/>
            <a:ext cx="76199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38" name="Title 16">
            <a:extLst>
              <a:ext uri="{FF2B5EF4-FFF2-40B4-BE49-F238E27FC236}">
                <a16:creationId xmlns:a16="http://schemas.microsoft.com/office/drawing/2014/main" id="{124A4A7F-4904-4645-AEF7-28AEBD45D1C3}"/>
              </a:ext>
            </a:extLst>
          </p:cNvPr>
          <p:cNvSpPr>
            <a:spLocks noGrp="1"/>
          </p:cNvSpPr>
          <p:nvPr>
            <p:ph type="title" hasCustomPrompt="1"/>
          </p:nvPr>
        </p:nvSpPr>
        <p:spPr>
          <a:xfrm>
            <a:off x="304801" y="1726100"/>
            <a:ext cx="76199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dirty="0"/>
              <a:t>Title [28pt Arial Bold] </a:t>
            </a:r>
          </a:p>
        </p:txBody>
      </p:sp>
      <p:sp>
        <p:nvSpPr>
          <p:cNvPr id="39" name="Text Placeholder 15">
            <a:extLst>
              <a:ext uri="{FF2B5EF4-FFF2-40B4-BE49-F238E27FC236}">
                <a16:creationId xmlns:a16="http://schemas.microsoft.com/office/drawing/2014/main" id="{0DF0839E-0C0A-8E4B-9B47-CC686D239594}"/>
              </a:ext>
            </a:extLst>
          </p:cNvPr>
          <p:cNvSpPr>
            <a:spLocks noGrp="1"/>
          </p:cNvSpPr>
          <p:nvPr>
            <p:ph type="body" sz="quarter" idx="14" hasCustomPrompt="1"/>
          </p:nvPr>
        </p:nvSpPr>
        <p:spPr>
          <a:xfrm>
            <a:off x="304800" y="4255834"/>
            <a:ext cx="76199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384579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title slide">
    <p:bg>
      <p:bgPr>
        <a:gradFill>
          <a:gsLst>
            <a:gs pos="0">
              <a:schemeClr val="bg1"/>
            </a:gs>
            <a:gs pos="45000">
              <a:schemeClr val="bg1"/>
            </a:gs>
            <a:gs pos="66000">
              <a:schemeClr val="bg2"/>
            </a:gs>
          </a:gsLst>
          <a:lin ang="1080000" scaled="0"/>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F2EB01-DB3A-564C-8485-CADA3C9CF3AF}"/>
              </a:ext>
            </a:extLst>
          </p:cNvPr>
          <p:cNvSpPr>
            <a:spLocks noGrp="1"/>
          </p:cNvSpPr>
          <p:nvPr>
            <p:ph type="pic" sz="quarter" idx="11" hasCustomPrompt="1"/>
          </p:nvPr>
        </p:nvSpPr>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dirty="0"/>
              <a:t>Add photo</a:t>
            </a:r>
          </a:p>
        </p:txBody>
      </p:sp>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11" name="Group 10">
            <a:extLst>
              <a:ext uri="{FF2B5EF4-FFF2-40B4-BE49-F238E27FC236}">
                <a16:creationId xmlns:a16="http://schemas.microsoft.com/office/drawing/2014/main" id="{BD8A84AE-AF33-DF45-94CF-C3F25C5B3C5F}"/>
              </a:ext>
            </a:extLst>
          </p:cNvPr>
          <p:cNvGrpSpPr/>
          <p:nvPr userDrawn="1"/>
        </p:nvGrpSpPr>
        <p:grpSpPr>
          <a:xfrm>
            <a:off x="283193" y="5970590"/>
            <a:ext cx="5053203" cy="441233"/>
            <a:chOff x="5155556" y="6168462"/>
            <a:chExt cx="5053203" cy="441233"/>
          </a:xfrm>
        </p:grpSpPr>
        <p:sp>
          <p:nvSpPr>
            <p:cNvPr id="12" name="TextBox 11">
              <a:extLst>
                <a:ext uri="{FF2B5EF4-FFF2-40B4-BE49-F238E27FC236}">
                  <a16:creationId xmlns:a16="http://schemas.microsoft.com/office/drawing/2014/main" id="{5DF5D896-302C-C647-8B84-3EA145C1337B}"/>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90000"/>
              </a:lnSpc>
              <a:defRPr sz="2800" b="1">
                <a:solidFill>
                  <a:schemeClr val="tx1"/>
                </a:solidFill>
              </a:defRPr>
            </a:lvl1pPr>
          </a:lstStyle>
          <a:p>
            <a:r>
              <a:rPr lang="en-US" dirty="0"/>
              <a:t>Title [28pt Arial Bold] </a:t>
            </a:r>
          </a:p>
        </p:txBody>
      </p:sp>
      <p:sp>
        <p:nvSpPr>
          <p:cNvPr id="21" name="Footer Placeholder 1">
            <a:extLst>
              <a:ext uri="{FF2B5EF4-FFF2-40B4-BE49-F238E27FC236}">
                <a16:creationId xmlns:a16="http://schemas.microsoft.com/office/drawing/2014/main" id="{0417725A-1D63-8B41-B75E-4A7C276235C4}"/>
              </a:ext>
            </a:extLst>
          </p:cNvPr>
          <p:cNvSpPr>
            <a:spLocks noGrp="1"/>
          </p:cNvSpPr>
          <p:nvPr>
            <p:ph type="ftr" sz="quarter" idx="15"/>
          </p:nvPr>
        </p:nvSpPr>
        <p:spPr>
          <a:xfrm>
            <a:off x="304800" y="6553200"/>
            <a:ext cx="3657600" cy="304799"/>
          </a:xfrm>
        </p:spPr>
        <p:txBody>
          <a:bodyPr/>
          <a:lstStyle/>
          <a:p>
            <a:r>
              <a:rPr lang="en-US" dirty="0"/>
              <a:t>Proprietary &amp; Confidential |  authoremail@thermofisher.com | 5-August-2020</a:t>
            </a:r>
          </a:p>
        </p:txBody>
      </p:sp>
      <p:sp>
        <p:nvSpPr>
          <p:cNvPr id="22" name="Slide Number Placeholder 2">
            <a:extLst>
              <a:ext uri="{FF2B5EF4-FFF2-40B4-BE49-F238E27FC236}">
                <a16:creationId xmlns:a16="http://schemas.microsoft.com/office/drawing/2014/main" id="{2EFD93CC-9AAB-B446-8966-4FFCA1CA2633}"/>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17712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AE08B2E-D136-8942-AB0C-32CBAFB45A4D}"/>
              </a:ext>
            </a:extLst>
          </p:cNvPr>
          <p:cNvSpPr>
            <a:spLocks noGrp="1"/>
          </p:cNvSpPr>
          <p:nvPr>
            <p:ph type="pic" sz="quarter" idx="11" hasCustomPrompt="1"/>
          </p:nvPr>
        </p:nvSpPr>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dirty="0"/>
              <a:t>Add photo</a:t>
            </a:r>
          </a:p>
        </p:txBody>
      </p:sp>
      <p:sp>
        <p:nvSpPr>
          <p:cNvPr id="12" name="Slide Number Placeholder 11">
            <a:extLst>
              <a:ext uri="{FF2B5EF4-FFF2-40B4-BE49-F238E27FC236}">
                <a16:creationId xmlns:a16="http://schemas.microsoft.com/office/drawing/2014/main" id="{47161BDA-83E9-E143-BE27-DC11E94DC4B5}"/>
              </a:ext>
            </a:extLst>
          </p:cNvPr>
          <p:cNvSpPr>
            <a:spLocks noGrp="1"/>
          </p:cNvSpPr>
          <p:nvPr>
            <p:ph type="sldNum" sz="quarter" idx="10"/>
          </p:nvPr>
        </p:nvSpPr>
        <p:spPr/>
        <p:txBody>
          <a:bodyPr lIns="0" tIns="0" rIns="0" bIns="0"/>
          <a:lstStyle/>
          <a:p>
            <a:fld id="{89006F1E-66CD-4A4B-9370-B4A3080F0E6C}" type="slidenum">
              <a:rPr lang="en-US" smtClean="0"/>
              <a:pPr/>
              <a:t>‹#›</a:t>
            </a:fld>
            <a:endParaRPr lang="en-US" dirty="0"/>
          </a:p>
        </p:txBody>
      </p:sp>
      <p:sp>
        <p:nvSpPr>
          <p:cNvPr id="17" name="Title 16">
            <a:extLst>
              <a:ext uri="{FF2B5EF4-FFF2-40B4-BE49-F238E27FC236}">
                <a16:creationId xmlns:a16="http://schemas.microsoft.com/office/drawing/2014/main" id="{FB477BD4-B3C4-0245-87E7-210A11A609F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A45E3DEE-D37C-1D48-B059-905D05A3A480}"/>
              </a:ext>
            </a:extLst>
          </p:cNvPr>
          <p:cNvSpPr>
            <a:spLocks noGrp="1"/>
          </p:cNvSpPr>
          <p:nvPr>
            <p:ph type="ftr" sz="quarter" idx="12"/>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Content Placeholder 3">
            <a:extLst>
              <a:ext uri="{FF2B5EF4-FFF2-40B4-BE49-F238E27FC236}">
                <a16:creationId xmlns:a16="http://schemas.microsoft.com/office/drawing/2014/main" id="{E78B1B2E-3D55-0E40-BE78-DE19E0E78115}"/>
              </a:ext>
            </a:extLst>
          </p:cNvPr>
          <p:cNvSpPr>
            <a:spLocks noGrp="1"/>
          </p:cNvSpPr>
          <p:nvPr>
            <p:ph sz="quarter" idx="14"/>
          </p:nvPr>
        </p:nvSpPr>
        <p:spPr>
          <a:xfrm>
            <a:off x="304800" y="1447800"/>
            <a:ext cx="5791200" cy="4607954"/>
          </a:xfrm>
          <a:prstGeom prst="rect">
            <a:avLst/>
          </a:prstGeom>
        </p:spPr>
        <p:txBody>
          <a:bodyPr vert="horz" lIns="0" tIns="0" rIns="0" bIns="0" rtlCol="0"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913AD51C-A540-614E-BCCA-04DD383D383F}"/>
              </a:ext>
            </a:extLst>
          </p:cNvPr>
          <p:cNvSpPr>
            <a:spLocks noGrp="1"/>
          </p:cNvSpPr>
          <p:nvPr>
            <p:ph type="body" sz="quarter" idx="15" hasCustomPrompt="1"/>
          </p:nvPr>
        </p:nvSpPr>
        <p:spPr>
          <a:xfrm>
            <a:off x="304798" y="6055756"/>
            <a:ext cx="525566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0" name="Text Placeholder 7">
            <a:extLst>
              <a:ext uri="{FF2B5EF4-FFF2-40B4-BE49-F238E27FC236}">
                <a16:creationId xmlns:a16="http://schemas.microsoft.com/office/drawing/2014/main" id="{C408A322-1049-7D40-BE0C-3E8E57A90330}"/>
              </a:ext>
            </a:extLst>
          </p:cNvPr>
          <p:cNvSpPr>
            <a:spLocks noGrp="1"/>
          </p:cNvSpPr>
          <p:nvPr>
            <p:ph type="body" sz="quarter" idx="16"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212485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No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D351-FB49-4649-BD51-7F2228F8A180}"/>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Text Placeholder 7">
            <a:extLst>
              <a:ext uri="{FF2B5EF4-FFF2-40B4-BE49-F238E27FC236}">
                <a16:creationId xmlns:a16="http://schemas.microsoft.com/office/drawing/2014/main" id="{AC6D37E8-5E1B-4025-9CB6-9AADD0B2F568}"/>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7" name="Text Placeholder 7">
            <a:extLst>
              <a:ext uri="{FF2B5EF4-FFF2-40B4-BE49-F238E27FC236}">
                <a16:creationId xmlns:a16="http://schemas.microsoft.com/office/drawing/2014/main" id="{C1053C4D-3245-41E9-BC79-2133D6EFE62D}"/>
              </a:ext>
            </a:extLst>
          </p:cNvPr>
          <p:cNvSpPr>
            <a:spLocks noGrp="1"/>
          </p:cNvSpPr>
          <p:nvPr>
            <p:ph type="body" sz="quarter" idx="12"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8" name="Slide Number Placeholder 11">
            <a:extLst>
              <a:ext uri="{FF2B5EF4-FFF2-40B4-BE49-F238E27FC236}">
                <a16:creationId xmlns:a16="http://schemas.microsoft.com/office/drawing/2014/main" id="{43FDEDB6-CE04-F84B-AAD3-991730DCA9C0}"/>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9" name="Footer Placeholder 1">
            <a:extLst>
              <a:ext uri="{FF2B5EF4-FFF2-40B4-BE49-F238E27FC236}">
                <a16:creationId xmlns:a16="http://schemas.microsoft.com/office/drawing/2014/main" id="{D91B50C1-7025-B243-9430-602CDE810AAB}"/>
              </a:ext>
            </a:extLst>
          </p:cNvPr>
          <p:cNvSpPr>
            <a:spLocks noGrp="1"/>
          </p:cNvSpPr>
          <p:nvPr>
            <p:ph type="ftr" sz="quarter" idx="13"/>
          </p:nvPr>
        </p:nvSpPr>
        <p:spPr>
          <a:xfrm>
            <a:off x="304799" y="6553201"/>
            <a:ext cx="11582399"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Tree>
    <p:extLst>
      <p:ext uri="{BB962C8B-B14F-4D97-AF65-F5344CB8AC3E}">
        <p14:creationId xmlns:p14="http://schemas.microsoft.com/office/powerpoint/2010/main" val="14914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498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6" name="Slide Number Placeholder 11">
            <a:extLst>
              <a:ext uri="{FF2B5EF4-FFF2-40B4-BE49-F238E27FC236}">
                <a16:creationId xmlns:a16="http://schemas.microsoft.com/office/drawing/2014/main" id="{CA35970F-C7C4-F346-8F9C-43C9A251063B}"/>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CE9EC605-3413-1E4D-96BF-ECCB56711FD5}"/>
              </a:ext>
            </a:extLst>
          </p:cNvPr>
          <p:cNvSpPr>
            <a:spLocks noGrp="1"/>
          </p:cNvSpPr>
          <p:nvPr>
            <p:ph type="ftr" sz="quarter" idx="13"/>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FE813D60-49DC-CC4E-8912-23F1B67BB019}"/>
              </a:ext>
            </a:extLst>
          </p:cNvPr>
          <p:cNvSpPr>
            <a:spLocks noGrp="1"/>
          </p:cNvSpPr>
          <p:nvPr>
            <p:ph type="body" sz="quarter" idx="14"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13203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48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304799"/>
            <a:ext cx="9753600" cy="381001"/>
          </a:xfrm>
          <a:prstGeom prst="rect">
            <a:avLst/>
          </a:prstGeom>
        </p:spPr>
        <p:txBody>
          <a:bodyPr vert="horz" wrap="square" lIns="0" tIns="0" rIns="0" bIns="0" rtlCol="0" anchor="t" anchorCtr="0">
            <a:noAutofit/>
          </a:bodyPr>
          <a:lstStyle/>
          <a:p>
            <a:r>
              <a:rPr lang="en-US" dirty="0"/>
              <a:t>Slide title [28pt Arial Bold]</a:t>
            </a:r>
          </a:p>
        </p:txBody>
      </p:sp>
      <p:grpSp>
        <p:nvGrpSpPr>
          <p:cNvPr id="7" name="Group 6">
            <a:extLst>
              <a:ext uri="{FF2B5EF4-FFF2-40B4-BE49-F238E27FC236}">
                <a16:creationId xmlns:a16="http://schemas.microsoft.com/office/drawing/2014/main" id="{C54DB860-41E2-E04B-ABD0-6BA4D570E7A0}"/>
              </a:ext>
            </a:extLst>
          </p:cNvPr>
          <p:cNvGrpSpPr/>
          <p:nvPr userDrawn="1"/>
        </p:nvGrpSpPr>
        <p:grpSpPr>
          <a:xfrm>
            <a:off x="10295372" y="0"/>
            <a:ext cx="1591826" cy="694426"/>
            <a:chOff x="-20628" y="0"/>
            <a:chExt cx="2488951" cy="1085792"/>
          </a:xfrm>
        </p:grpSpPr>
        <p:sp>
          <p:nvSpPr>
            <p:cNvPr id="8" name="Parallelogram 7">
              <a:extLst>
                <a:ext uri="{FF2B5EF4-FFF2-40B4-BE49-F238E27FC236}">
                  <a16:creationId xmlns:a16="http://schemas.microsoft.com/office/drawing/2014/main" id="{A441B466-B52D-0443-BF86-D267F733A465}"/>
                </a:ext>
              </a:extLst>
            </p:cNvPr>
            <p:cNvSpPr/>
            <p:nvPr userDrawn="1"/>
          </p:nvSpPr>
          <p:spPr bwMode="auto">
            <a:xfrm>
              <a:off x="-20628" y="0"/>
              <a:ext cx="2488951" cy="1085792"/>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2CE94B44-7208-0848-80E7-7165E7D106A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sp>
        <p:nvSpPr>
          <p:cNvPr id="17" name="Slide Number Placeholder 16">
            <a:extLst>
              <a:ext uri="{FF2B5EF4-FFF2-40B4-BE49-F238E27FC236}">
                <a16:creationId xmlns:a16="http://schemas.microsoft.com/office/drawing/2014/main" id="{F0B13DE1-DE5F-D844-BE5C-AEBBEC35CBB8}"/>
              </a:ext>
            </a:extLst>
          </p:cNvPr>
          <p:cNvSpPr>
            <a:spLocks noGrp="1"/>
          </p:cNvSpPr>
          <p:nvPr>
            <p:ph type="sldNum" sz="quarter" idx="4"/>
          </p:nvPr>
        </p:nvSpPr>
        <p:spPr>
          <a:xfrm>
            <a:off x="1" y="6553200"/>
            <a:ext cx="304799" cy="304799"/>
          </a:xfrm>
          <a:prstGeom prst="rect">
            <a:avLst/>
          </a:prstGeom>
        </p:spPr>
        <p:txBody>
          <a:bodyPr vert="horz" lIns="0" tIns="0" rIns="0" bIns="0" rtlCol="0" anchor="ctr"/>
          <a:lstStyle>
            <a:lvl1pPr algn="ctr">
              <a:defRPr sz="1000">
                <a:solidFill>
                  <a:schemeClr val="accent5"/>
                </a:solidFill>
              </a:defRPr>
            </a:lvl1pPr>
          </a:lstStyle>
          <a:p>
            <a:fld id="{89006F1E-66CD-4A4B-9370-B4A3080F0E6C}" type="slidenum">
              <a:rPr lang="en-US" smtClean="0"/>
              <a:pPr/>
              <a:t>‹#›</a:t>
            </a:fld>
            <a:endParaRPr lang="en-US" dirty="0"/>
          </a:p>
        </p:txBody>
      </p:sp>
      <p:sp>
        <p:nvSpPr>
          <p:cNvPr id="3" name="Footer Placeholder 2">
            <a:extLst>
              <a:ext uri="{FF2B5EF4-FFF2-40B4-BE49-F238E27FC236}">
                <a16:creationId xmlns:a16="http://schemas.microsoft.com/office/drawing/2014/main" id="{586EC55D-6678-BB4B-BDDC-58D10FF57EC3}"/>
              </a:ext>
            </a:extLst>
          </p:cNvPr>
          <p:cNvSpPr>
            <a:spLocks noGrp="1"/>
          </p:cNvSpPr>
          <p:nvPr>
            <p:ph type="ftr" sz="quarter" idx="3"/>
          </p:nvPr>
        </p:nvSpPr>
        <p:spPr>
          <a:xfrm>
            <a:off x="304800" y="6553200"/>
            <a:ext cx="3657600" cy="304799"/>
          </a:xfrm>
          <a:prstGeom prst="rect">
            <a:avLst/>
          </a:prstGeom>
        </p:spPr>
        <p:txBody>
          <a:bodyPr vert="horz" lIns="91440" tIns="45720" rIns="91440" bIns="45720" rtlCol="0" anchor="ctr"/>
          <a:lstStyle>
            <a:lvl1pPr algn="l">
              <a:defRPr lang="en-US" sz="800" kern="1200">
                <a:solidFill>
                  <a:schemeClr val="accent5"/>
                </a:solidFill>
                <a:latin typeface="+mn-lt"/>
                <a:ea typeface="+mn-ea"/>
                <a:cs typeface="+mn-cs"/>
              </a:defRPr>
            </a:lvl1pPr>
          </a:lstStyle>
          <a:p>
            <a:r>
              <a:rPr lang="en-US" dirty="0"/>
              <a:t>Proprietary &amp; Confidential |  authoremail@thermofisher.com | 5-August-2020</a:t>
            </a:r>
          </a:p>
        </p:txBody>
      </p:sp>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Tree>
    <p:extLst>
      <p:ext uri="{BB962C8B-B14F-4D97-AF65-F5344CB8AC3E}">
        <p14:creationId xmlns:p14="http://schemas.microsoft.com/office/powerpoint/2010/main" val="31449163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 id="2147483682" r:id="rId20"/>
    <p:sldLayoutId id="2147483683" r:id="rId21"/>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E1F2AF-73E7-4531-BB3B-E6D74FEDBE43}"/>
              </a:ext>
            </a:extLst>
          </p:cNvPr>
          <p:cNvSpPr>
            <a:spLocks noGrp="1"/>
          </p:cNvSpPr>
          <p:nvPr>
            <p:ph type="title"/>
          </p:nvPr>
        </p:nvSpPr>
        <p:spPr/>
        <p:txBody>
          <a:bodyPr/>
          <a:lstStyle/>
          <a:p>
            <a:r>
              <a:rPr lang="en-US" dirty="0"/>
              <a:t>Energy Efficiency Rebate Program</a:t>
            </a:r>
          </a:p>
        </p:txBody>
      </p:sp>
      <p:sp>
        <p:nvSpPr>
          <p:cNvPr id="3" name="Slide Number Placeholder 2">
            <a:extLst>
              <a:ext uri="{FF2B5EF4-FFF2-40B4-BE49-F238E27FC236}">
                <a16:creationId xmlns:a16="http://schemas.microsoft.com/office/drawing/2014/main" id="{E432E76B-0896-4705-B441-2267B7E9176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4C02DF7-4F60-49C1-A6D9-6F084FCE3FB1}"/>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n-ea"/>
                <a:cs typeface="+mn-cs"/>
              </a:rPr>
              <a:t>Proprietary &amp; Confidential |  authoremail@thermofisher.com | 5-August-2020</a:t>
            </a:r>
          </a:p>
        </p:txBody>
      </p:sp>
      <p:pic>
        <p:nvPicPr>
          <p:cNvPr id="7" name="Picture 6">
            <a:extLst>
              <a:ext uri="{FF2B5EF4-FFF2-40B4-BE49-F238E27FC236}">
                <a16:creationId xmlns:a16="http://schemas.microsoft.com/office/drawing/2014/main" id="{1B84DE42-E688-4647-87F6-7703656EC823}"/>
              </a:ext>
            </a:extLst>
          </p:cNvPr>
          <p:cNvPicPr>
            <a:picLocks noChangeAspect="1"/>
          </p:cNvPicPr>
          <p:nvPr/>
        </p:nvPicPr>
        <p:blipFill>
          <a:blip r:embed="rId2"/>
          <a:stretch>
            <a:fillRect/>
          </a:stretch>
        </p:blipFill>
        <p:spPr>
          <a:xfrm>
            <a:off x="724320" y="2647120"/>
            <a:ext cx="2197871" cy="1548019"/>
          </a:xfrm>
          <a:prstGeom prst="rect">
            <a:avLst/>
          </a:prstGeom>
        </p:spPr>
      </p:pic>
      <p:pic>
        <p:nvPicPr>
          <p:cNvPr id="11" name="Picture 10">
            <a:extLst>
              <a:ext uri="{FF2B5EF4-FFF2-40B4-BE49-F238E27FC236}">
                <a16:creationId xmlns:a16="http://schemas.microsoft.com/office/drawing/2014/main" id="{64D51820-C112-4510-9FF4-FB52ABA7AD48}"/>
              </a:ext>
            </a:extLst>
          </p:cNvPr>
          <p:cNvPicPr>
            <a:picLocks noChangeAspect="1"/>
          </p:cNvPicPr>
          <p:nvPr/>
        </p:nvPicPr>
        <p:blipFill>
          <a:blip r:embed="rId3"/>
          <a:stretch>
            <a:fillRect/>
          </a:stretch>
        </p:blipFill>
        <p:spPr>
          <a:xfrm>
            <a:off x="8370376" y="2810990"/>
            <a:ext cx="3097304" cy="1617019"/>
          </a:xfrm>
          <a:prstGeom prst="rect">
            <a:avLst/>
          </a:prstGeom>
        </p:spPr>
      </p:pic>
      <p:pic>
        <p:nvPicPr>
          <p:cNvPr id="5" name="Picture 4">
            <a:extLst>
              <a:ext uri="{FF2B5EF4-FFF2-40B4-BE49-F238E27FC236}">
                <a16:creationId xmlns:a16="http://schemas.microsoft.com/office/drawing/2014/main" id="{699088C2-4AAE-4484-A3FB-583B0C3DF82B}"/>
              </a:ext>
            </a:extLst>
          </p:cNvPr>
          <p:cNvPicPr>
            <a:picLocks noChangeAspect="1"/>
          </p:cNvPicPr>
          <p:nvPr/>
        </p:nvPicPr>
        <p:blipFill>
          <a:blip r:embed="rId4"/>
          <a:stretch>
            <a:fillRect/>
          </a:stretch>
        </p:blipFill>
        <p:spPr>
          <a:xfrm>
            <a:off x="3773980" y="910017"/>
            <a:ext cx="4339239" cy="1006607"/>
          </a:xfrm>
          <a:prstGeom prst="rect">
            <a:avLst/>
          </a:prstGeom>
        </p:spPr>
      </p:pic>
      <p:pic>
        <p:nvPicPr>
          <p:cNvPr id="9" name="Picture 8">
            <a:extLst>
              <a:ext uri="{FF2B5EF4-FFF2-40B4-BE49-F238E27FC236}">
                <a16:creationId xmlns:a16="http://schemas.microsoft.com/office/drawing/2014/main" id="{5A7D8AFE-F37A-4807-9301-71315DC07FE1}"/>
              </a:ext>
            </a:extLst>
          </p:cNvPr>
          <p:cNvPicPr>
            <a:picLocks noChangeAspect="1"/>
          </p:cNvPicPr>
          <p:nvPr/>
        </p:nvPicPr>
        <p:blipFill>
          <a:blip r:embed="rId5"/>
          <a:stretch>
            <a:fillRect/>
          </a:stretch>
        </p:blipFill>
        <p:spPr>
          <a:xfrm>
            <a:off x="5181601" y="4915401"/>
            <a:ext cx="1579537" cy="1637799"/>
          </a:xfrm>
          <a:prstGeom prst="rect">
            <a:avLst/>
          </a:prstGeom>
        </p:spPr>
      </p:pic>
      <p:sp>
        <p:nvSpPr>
          <p:cNvPr id="4" name="AutoShape 2" descr="The University of California Logo Vector (.EPS) Free Download">
            <a:extLst>
              <a:ext uri="{FF2B5EF4-FFF2-40B4-BE49-F238E27FC236}">
                <a16:creationId xmlns:a16="http://schemas.microsoft.com/office/drawing/2014/main" id="{6D4BFA24-95D9-4D03-B05C-710F449DD9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The University of California Logo Vector (.EPS) Free Download">
            <a:extLst>
              <a:ext uri="{FF2B5EF4-FFF2-40B4-BE49-F238E27FC236}">
                <a16:creationId xmlns:a16="http://schemas.microsoft.com/office/drawing/2014/main" id="{57A70260-2F2B-4F4D-9DE8-B828D216AD9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 descr="The University of California Logo Vector (.EPS) Free Download">
            <a:extLst>
              <a:ext uri="{FF2B5EF4-FFF2-40B4-BE49-F238E27FC236}">
                <a16:creationId xmlns:a16="http://schemas.microsoft.com/office/drawing/2014/main" id="{0D333F71-E206-43D0-B5BE-96F55E50A64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 descr="The University of California Logo Vector">
            <a:extLst>
              <a:ext uri="{FF2B5EF4-FFF2-40B4-BE49-F238E27FC236}">
                <a16:creationId xmlns:a16="http://schemas.microsoft.com/office/drawing/2014/main" id="{647339B1-B29C-4502-92F7-368F32A1D35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he University of California logo vector">
            <a:extLst>
              <a:ext uri="{FF2B5EF4-FFF2-40B4-BE49-F238E27FC236}">
                <a16:creationId xmlns:a16="http://schemas.microsoft.com/office/drawing/2014/main" id="{2C326D1A-0D18-4923-A7EE-0D5685073E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967" y="2220189"/>
            <a:ext cx="2417621" cy="241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68E2-AD7C-475A-AD73-7BF876366C0F}"/>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77F83297-85BC-488F-BE2F-81EB34DF59A7}"/>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C5C5222A-EF32-483F-A949-4D9BE900299C}"/>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S PGothic" panose="020B0600070205080204" pitchFamily="34" charset="-128"/>
                <a:cs typeface="+mn-cs"/>
              </a:rPr>
              <a:t>Proprietary &amp; Confidential |  authoremail@thermofisher.com | 5-August-2020</a:t>
            </a:r>
          </a:p>
        </p:txBody>
      </p:sp>
      <p:sp>
        <p:nvSpPr>
          <p:cNvPr id="7" name="Content Placeholder 6">
            <a:extLst>
              <a:ext uri="{FF2B5EF4-FFF2-40B4-BE49-F238E27FC236}">
                <a16:creationId xmlns:a16="http://schemas.microsoft.com/office/drawing/2014/main" id="{E700119F-2020-4F52-ACF2-D6023655C5A1}"/>
              </a:ext>
            </a:extLst>
          </p:cNvPr>
          <p:cNvSpPr>
            <a:spLocks noGrp="1"/>
          </p:cNvSpPr>
          <p:nvPr>
            <p:ph sz="quarter" idx="14"/>
          </p:nvPr>
        </p:nvSpPr>
        <p:spPr/>
        <p:txBody>
          <a:bodyPr/>
          <a:lstStyle/>
          <a:p>
            <a:r>
              <a:rPr lang="en-US" sz="2400" dirty="0"/>
              <a:t>Program Overview/Customer Benefits</a:t>
            </a:r>
          </a:p>
          <a:p>
            <a:r>
              <a:rPr lang="en-US" sz="2400" dirty="0"/>
              <a:t>Post Sale Requirements</a:t>
            </a:r>
          </a:p>
          <a:p>
            <a:r>
              <a:rPr lang="en-US" sz="2400" dirty="0"/>
              <a:t>Q&amp;A</a:t>
            </a:r>
          </a:p>
          <a:p>
            <a:endParaRPr lang="en-US" dirty="0"/>
          </a:p>
        </p:txBody>
      </p:sp>
      <p:pic>
        <p:nvPicPr>
          <p:cNvPr id="6" name="Picture 5">
            <a:extLst>
              <a:ext uri="{FF2B5EF4-FFF2-40B4-BE49-F238E27FC236}">
                <a16:creationId xmlns:a16="http://schemas.microsoft.com/office/drawing/2014/main" id="{6C5C7237-2233-4FEC-BAFB-1C23E466AD4A}"/>
              </a:ext>
            </a:extLst>
          </p:cNvPr>
          <p:cNvPicPr>
            <a:picLocks noChangeAspect="1"/>
          </p:cNvPicPr>
          <p:nvPr/>
        </p:nvPicPr>
        <p:blipFill>
          <a:blip r:embed="rId2"/>
          <a:stretch>
            <a:fillRect/>
          </a:stretch>
        </p:blipFill>
        <p:spPr>
          <a:xfrm>
            <a:off x="7350711" y="2449497"/>
            <a:ext cx="3723766" cy="2828736"/>
          </a:xfrm>
          <a:prstGeom prst="rect">
            <a:avLst/>
          </a:prstGeom>
        </p:spPr>
      </p:pic>
    </p:spTree>
    <p:extLst>
      <p:ext uri="{BB962C8B-B14F-4D97-AF65-F5344CB8AC3E}">
        <p14:creationId xmlns:p14="http://schemas.microsoft.com/office/powerpoint/2010/main" val="391740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Rebate for Energy Efficient ULT Freezers</a:t>
            </a:r>
          </a:p>
        </p:txBody>
      </p:sp>
      <p:sp>
        <p:nvSpPr>
          <p:cNvPr id="5" name="Slide Number Placeholder 4">
            <a:extLst>
              <a:ext uri="{FF2B5EF4-FFF2-40B4-BE49-F238E27FC236}">
                <a16:creationId xmlns:a16="http://schemas.microsoft.com/office/drawing/2014/main" id="{81DE446E-6F9F-3C4D-8904-EE572ED8F15B}"/>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C6976D45-19C5-C443-BB11-79E51DA1EC06}"/>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4" name="Content Placeholder 3">
            <a:extLst>
              <a:ext uri="{FF2B5EF4-FFF2-40B4-BE49-F238E27FC236}">
                <a16:creationId xmlns:a16="http://schemas.microsoft.com/office/drawing/2014/main" id="{81FD5FCA-BA15-0E4B-979E-651D188A5BDA}"/>
              </a:ext>
            </a:extLst>
          </p:cNvPr>
          <p:cNvSpPr>
            <a:spLocks noGrp="1"/>
          </p:cNvSpPr>
          <p:nvPr>
            <p:ph sz="quarter" idx="4294967295"/>
          </p:nvPr>
        </p:nvSpPr>
        <p:spPr>
          <a:xfrm>
            <a:off x="433536" y="997526"/>
            <a:ext cx="11586973" cy="5268192"/>
          </a:xfrm>
          <a:prstGeom prst="rect">
            <a:avLst/>
          </a:prstGeom>
        </p:spPr>
        <p:txBody>
          <a:bodyPr numCol="1" spcCol="365760">
            <a:noAutofit/>
          </a:bodyPr>
          <a:lstStyle/>
          <a:p>
            <a:r>
              <a:rPr lang="en-US" sz="1800" dirty="0">
                <a:latin typeface="+mj-lt"/>
              </a:rPr>
              <a:t>In partnership with energy companies in CA &amp; Energy Solutions, we can offer our UC customers </a:t>
            </a:r>
            <a:r>
              <a:rPr lang="en-US" sz="1800" b="1" dirty="0">
                <a:solidFill>
                  <a:srgbClr val="FF0000"/>
                </a:solidFill>
                <a:latin typeface="+mj-lt"/>
              </a:rPr>
              <a:t>$1,200 </a:t>
            </a:r>
            <a:r>
              <a:rPr lang="en-US" sz="1800" dirty="0">
                <a:latin typeface="+mj-lt"/>
              </a:rPr>
              <a:t>off the purchase price of a qualifying Thermo Fisher Scientific, energy efficient -80 freezer </a:t>
            </a:r>
            <a:r>
              <a:rPr lang="en-US" sz="1800" b="1" dirty="0">
                <a:latin typeface="+mj-lt"/>
              </a:rPr>
              <a:t>at the point of sale.</a:t>
            </a:r>
            <a:endParaRPr lang="en-US" sz="1800" dirty="0">
              <a:latin typeface="+mj-lt"/>
            </a:endParaRPr>
          </a:p>
          <a:p>
            <a:endParaRPr lang="en-US" sz="1800" dirty="0">
              <a:latin typeface="+mj-lt"/>
            </a:endParaRPr>
          </a:p>
          <a:p>
            <a:r>
              <a:rPr lang="en-US" sz="1800" kern="0" dirty="0">
                <a:latin typeface="+mj-lt"/>
                <a:ea typeface="ＭＳ Ｐゴシック" pitchFamily="-60" charset="-128"/>
                <a:cs typeface="ＭＳ Ｐゴシック" pitchFamily="-60" charset="-128"/>
              </a:rPr>
              <a:t>Instant rebates motivate the purchase of energy efficient equipment which helps reduce our customer’s energy costs.</a:t>
            </a:r>
          </a:p>
          <a:p>
            <a:endParaRPr lang="en-US" sz="1800" kern="0" dirty="0">
              <a:latin typeface="+mj-lt"/>
              <a:ea typeface="ＭＳ Ｐゴシック" pitchFamily="-60" charset="-128"/>
              <a:cs typeface="ＭＳ Ｐゴシック" pitchFamily="-60" charset="-128"/>
            </a:endParaRPr>
          </a:p>
          <a:p>
            <a:r>
              <a:rPr lang="en-US" sz="1800" kern="0" dirty="0">
                <a:latin typeface="+mj-lt"/>
                <a:ea typeface="ＭＳ Ｐゴシック" pitchFamily="-60" charset="-128"/>
                <a:cs typeface="ＭＳ Ｐゴシック" pitchFamily="-60" charset="-128"/>
              </a:rPr>
              <a:t>Instant rebates minimize paperwork, which increases customer satisfaction and participation.</a:t>
            </a:r>
          </a:p>
          <a:p>
            <a:endParaRPr lang="en-US" sz="1800" kern="0" dirty="0">
              <a:latin typeface="+mj-lt"/>
              <a:ea typeface="ＭＳ Ｐゴシック" pitchFamily="-60" charset="-128"/>
              <a:cs typeface="ＭＳ Ｐゴシック" pitchFamily="-60" charset="-128"/>
            </a:endParaRPr>
          </a:p>
          <a:p>
            <a:r>
              <a:rPr lang="en-US" sz="1800" kern="0" dirty="0">
                <a:latin typeface="+mj-lt"/>
                <a:ea typeface="ＭＳ Ｐゴシック" pitchFamily="-60" charset="-128"/>
                <a:cs typeface="ＭＳ Ｐゴシック" pitchFamily="-60" charset="-128"/>
              </a:rPr>
              <a:t>Instant rebate </a:t>
            </a:r>
            <a:r>
              <a:rPr lang="en-US" sz="1800" b="1" kern="0" dirty="0">
                <a:solidFill>
                  <a:srgbClr val="FF0000"/>
                </a:solidFill>
                <a:latin typeface="+mj-lt"/>
                <a:ea typeface="ＭＳ Ｐゴシック" pitchFamily="-60" charset="-128"/>
                <a:cs typeface="ＭＳ Ｐゴシック" pitchFamily="-60" charset="-128"/>
              </a:rPr>
              <a:t>$1,200 </a:t>
            </a:r>
            <a:r>
              <a:rPr lang="en-US" sz="1800" kern="0" dirty="0">
                <a:latin typeface="+mj-lt"/>
                <a:ea typeface="ＭＳ Ｐゴシック" pitchFamily="-60" charset="-128"/>
                <a:cs typeface="ＭＳ Ｐゴシック" pitchFamily="-60" charset="-128"/>
              </a:rPr>
              <a:t>goes directly to the lab versus account’s general account’s receivable/AR dept.</a:t>
            </a:r>
          </a:p>
          <a:p>
            <a:endParaRPr lang="en-US" sz="1800" kern="0" dirty="0">
              <a:latin typeface="+mj-lt"/>
              <a:ea typeface="ＭＳ Ｐゴシック" pitchFamily="-60" charset="-128"/>
              <a:cs typeface="ＭＳ Ｐゴシック" pitchFamily="-60" charset="-128"/>
            </a:endParaRPr>
          </a:p>
          <a:p>
            <a:pPr marL="0" indent="0">
              <a:buNone/>
            </a:pPr>
            <a:endParaRPr lang="en-US" sz="1600" kern="0" dirty="0">
              <a:latin typeface="+mj-lt"/>
              <a:ea typeface="ＭＳ Ｐゴシック" pitchFamily="-60" charset="-128"/>
              <a:cs typeface="ＭＳ Ｐゴシック" pitchFamily="-60" charset="-128"/>
            </a:endParaRPr>
          </a:p>
          <a:p>
            <a:pPr marL="236537" lvl="1" indent="0" defTabSz="171450">
              <a:spcAft>
                <a:spcPts val="1200"/>
              </a:spcAft>
              <a:buClr>
                <a:schemeClr val="accent5"/>
              </a:buClr>
              <a:buNone/>
              <a:defRPr/>
            </a:pPr>
            <a:endParaRPr lang="en-US" sz="1200" kern="0" dirty="0">
              <a:ea typeface="ＭＳ Ｐゴシック" pitchFamily="-60" charset="-128"/>
              <a:cs typeface="ＭＳ Ｐゴシック" pitchFamily="-60" charset="-128"/>
            </a:endParaRPr>
          </a:p>
          <a:p>
            <a:pPr marL="465137" lvl="1" indent="-228600" defTabSz="171450">
              <a:spcAft>
                <a:spcPts val="1200"/>
              </a:spcAft>
              <a:buClr>
                <a:schemeClr val="accent5"/>
              </a:buClr>
              <a:buFont typeface="+mj-lt"/>
              <a:buAutoNum type="arabicParenR"/>
              <a:defRPr/>
            </a:pPr>
            <a:endParaRPr lang="en-US" sz="1200" kern="0" dirty="0">
              <a:ea typeface="ＭＳ Ｐゴシック" pitchFamily="-60" charset="-128"/>
              <a:cs typeface="ＭＳ Ｐゴシック" pitchFamily="-60" charset="-128"/>
            </a:endParaRPr>
          </a:p>
          <a:p>
            <a:pPr marL="0" indent="0">
              <a:buNone/>
            </a:pPr>
            <a:endParaRPr lang="en-US" dirty="0"/>
          </a:p>
        </p:txBody>
      </p:sp>
      <p:grpSp>
        <p:nvGrpSpPr>
          <p:cNvPr id="12" name="Group 4">
            <a:extLst>
              <a:ext uri="{FF2B5EF4-FFF2-40B4-BE49-F238E27FC236}">
                <a16:creationId xmlns:a16="http://schemas.microsoft.com/office/drawing/2014/main" id="{5490F9DB-EDFB-405D-92A6-454E249B0293}"/>
              </a:ext>
            </a:extLst>
          </p:cNvPr>
          <p:cNvGrpSpPr>
            <a:grpSpLocks noChangeAspect="1"/>
          </p:cNvGrpSpPr>
          <p:nvPr/>
        </p:nvGrpSpPr>
        <p:grpSpPr bwMode="auto">
          <a:xfrm>
            <a:off x="2393302" y="5059218"/>
            <a:ext cx="6627813" cy="1206500"/>
            <a:chOff x="1502" y="2932"/>
            <a:chExt cx="4175" cy="760"/>
          </a:xfrm>
        </p:grpSpPr>
        <p:sp>
          <p:nvSpPr>
            <p:cNvPr id="13" name="AutoShape 3">
              <a:extLst>
                <a:ext uri="{FF2B5EF4-FFF2-40B4-BE49-F238E27FC236}">
                  <a16:creationId xmlns:a16="http://schemas.microsoft.com/office/drawing/2014/main" id="{61362D31-40B2-4D74-A810-7BA02DCF3ABB}"/>
                </a:ext>
              </a:extLst>
            </p:cNvPr>
            <p:cNvSpPr>
              <a:spLocks noChangeAspect="1" noChangeArrowheads="1" noTextEdit="1"/>
            </p:cNvSpPr>
            <p:nvPr/>
          </p:nvSpPr>
          <p:spPr bwMode="auto">
            <a:xfrm>
              <a:off x="1502" y="2932"/>
              <a:ext cx="4175"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pic>
          <p:nvPicPr>
            <p:cNvPr id="1029" name="Picture 5">
              <a:extLst>
                <a:ext uri="{FF2B5EF4-FFF2-40B4-BE49-F238E27FC236}">
                  <a16:creationId xmlns:a16="http://schemas.microsoft.com/office/drawing/2014/main" id="{2F2B2726-DB4A-4113-84C3-479460E2D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 y="2932"/>
              <a:ext cx="41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93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B003-FDF9-46E7-9190-683C26BCCE3F}"/>
              </a:ext>
            </a:extLst>
          </p:cNvPr>
          <p:cNvSpPr>
            <a:spLocks noGrp="1"/>
          </p:cNvSpPr>
          <p:nvPr>
            <p:ph type="title"/>
          </p:nvPr>
        </p:nvSpPr>
        <p:spPr/>
        <p:txBody>
          <a:bodyPr/>
          <a:lstStyle/>
          <a:p>
            <a:r>
              <a:rPr lang="en-US" dirty="0"/>
              <a:t>Eligible CA Customers</a:t>
            </a:r>
          </a:p>
        </p:txBody>
      </p:sp>
      <p:sp>
        <p:nvSpPr>
          <p:cNvPr id="3" name="Slide Number Placeholder 2">
            <a:extLst>
              <a:ext uri="{FF2B5EF4-FFF2-40B4-BE49-F238E27FC236}">
                <a16:creationId xmlns:a16="http://schemas.microsoft.com/office/drawing/2014/main" id="{23F2F52A-9553-42FB-AA9F-B9F9005FE83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5166FDE0-E07F-4423-930A-345242D763BB}"/>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S PGothic" panose="020B0600070205080204" pitchFamily="34" charset="-128"/>
                <a:cs typeface="+mn-cs"/>
              </a:rPr>
              <a:t>Proprietary &amp; Confidential |  authoremail@thermofisher.com | 5-August-2020</a:t>
            </a:r>
          </a:p>
        </p:txBody>
      </p:sp>
      <p:sp>
        <p:nvSpPr>
          <p:cNvPr id="10" name="Content Placeholder 9">
            <a:extLst>
              <a:ext uri="{FF2B5EF4-FFF2-40B4-BE49-F238E27FC236}">
                <a16:creationId xmlns:a16="http://schemas.microsoft.com/office/drawing/2014/main" id="{504D476C-AA5E-4B22-B8EA-2900CACEC54E}"/>
              </a:ext>
            </a:extLst>
          </p:cNvPr>
          <p:cNvSpPr>
            <a:spLocks noGrp="1"/>
          </p:cNvSpPr>
          <p:nvPr>
            <p:ph sz="quarter" idx="14"/>
          </p:nvPr>
        </p:nvSpPr>
        <p:spPr>
          <a:xfrm>
            <a:off x="300038" y="1020726"/>
            <a:ext cx="5795962" cy="5035587"/>
          </a:xfrm>
        </p:spPr>
        <p:txBody>
          <a:bodyPr/>
          <a:lstStyle/>
          <a:p>
            <a:r>
              <a:rPr lang="en-US" dirty="0"/>
              <a:t>Current Authorized Utility Providers</a:t>
            </a:r>
          </a:p>
          <a:p>
            <a:pPr lvl="1"/>
            <a:r>
              <a:rPr lang="en-US" dirty="0"/>
              <a:t>Southern California Gas</a:t>
            </a:r>
          </a:p>
          <a:p>
            <a:pPr lvl="1"/>
            <a:r>
              <a:rPr lang="en-US" dirty="0"/>
              <a:t>Pacific Gas and Electric</a:t>
            </a:r>
          </a:p>
          <a:p>
            <a:pPr lvl="1"/>
            <a:r>
              <a:rPr lang="en-US" dirty="0"/>
              <a:t>San Diego Gas and Electric</a:t>
            </a:r>
          </a:p>
          <a:p>
            <a:pPr lvl="1"/>
            <a:endParaRPr lang="en-US" dirty="0"/>
          </a:p>
          <a:p>
            <a:r>
              <a:rPr lang="en-US" dirty="0"/>
              <a:t>Zip Code Lookup Tool</a:t>
            </a:r>
          </a:p>
          <a:p>
            <a:pPr lvl="1"/>
            <a:r>
              <a:rPr lang="en-US" dirty="0"/>
              <a:t>Identify authorized zip codes/customers</a:t>
            </a:r>
          </a:p>
          <a:p>
            <a:pPr lvl="1"/>
            <a:r>
              <a:rPr lang="en-US" dirty="0"/>
              <a:t>Use end user site/address/zip</a:t>
            </a:r>
          </a:p>
          <a:p>
            <a:pPr lvl="1"/>
            <a:endParaRPr lang="en-US" dirty="0"/>
          </a:p>
          <a:p>
            <a:r>
              <a:rPr lang="en-US" dirty="0"/>
              <a:t>Los Angles Power and Gas </a:t>
            </a:r>
          </a:p>
          <a:p>
            <a:pPr lvl="1"/>
            <a:r>
              <a:rPr lang="en-US" dirty="0"/>
              <a:t>Not currently approved/authorized</a:t>
            </a:r>
          </a:p>
          <a:p>
            <a:pPr lvl="1"/>
            <a:r>
              <a:rPr lang="en-US" dirty="0"/>
              <a:t>Seeking approval</a:t>
            </a:r>
          </a:p>
          <a:p>
            <a:pPr lvl="1"/>
            <a:r>
              <a:rPr lang="en-US" dirty="0"/>
              <a:t>Hopefully this year/early 2022</a:t>
            </a:r>
          </a:p>
        </p:txBody>
      </p:sp>
      <p:pic>
        <p:nvPicPr>
          <p:cNvPr id="11" name="Picture 10">
            <a:extLst>
              <a:ext uri="{FF2B5EF4-FFF2-40B4-BE49-F238E27FC236}">
                <a16:creationId xmlns:a16="http://schemas.microsoft.com/office/drawing/2014/main" id="{2720AECD-49AA-45D3-827D-FB691B2CDE0D}"/>
              </a:ext>
            </a:extLst>
          </p:cNvPr>
          <p:cNvPicPr>
            <a:picLocks noChangeAspect="1"/>
          </p:cNvPicPr>
          <p:nvPr/>
        </p:nvPicPr>
        <p:blipFill>
          <a:blip r:embed="rId2"/>
          <a:stretch>
            <a:fillRect/>
          </a:stretch>
        </p:blipFill>
        <p:spPr>
          <a:xfrm>
            <a:off x="6725425" y="1020726"/>
            <a:ext cx="4576985" cy="3256806"/>
          </a:xfrm>
          <a:prstGeom prst="rect">
            <a:avLst/>
          </a:prstGeom>
        </p:spPr>
      </p:pic>
      <p:grpSp>
        <p:nvGrpSpPr>
          <p:cNvPr id="12" name="Group 4">
            <a:extLst>
              <a:ext uri="{FF2B5EF4-FFF2-40B4-BE49-F238E27FC236}">
                <a16:creationId xmlns:a16="http://schemas.microsoft.com/office/drawing/2014/main" id="{9FA6F67F-E9E9-4DB3-AF03-8C2E56107DF6}"/>
              </a:ext>
            </a:extLst>
          </p:cNvPr>
          <p:cNvGrpSpPr>
            <a:grpSpLocks noChangeAspect="1"/>
          </p:cNvGrpSpPr>
          <p:nvPr/>
        </p:nvGrpSpPr>
        <p:grpSpPr bwMode="auto">
          <a:xfrm>
            <a:off x="4945116" y="4708344"/>
            <a:ext cx="6627813" cy="1206500"/>
            <a:chOff x="1502" y="2932"/>
            <a:chExt cx="4175" cy="760"/>
          </a:xfrm>
        </p:grpSpPr>
        <p:sp>
          <p:nvSpPr>
            <p:cNvPr id="13" name="AutoShape 3">
              <a:extLst>
                <a:ext uri="{FF2B5EF4-FFF2-40B4-BE49-F238E27FC236}">
                  <a16:creationId xmlns:a16="http://schemas.microsoft.com/office/drawing/2014/main" id="{4A6103AC-A6C5-4F99-80BD-1C82D292C32A}"/>
                </a:ext>
              </a:extLst>
            </p:cNvPr>
            <p:cNvSpPr>
              <a:spLocks noChangeAspect="1" noChangeArrowheads="1" noTextEdit="1"/>
            </p:cNvSpPr>
            <p:nvPr/>
          </p:nvSpPr>
          <p:spPr bwMode="auto">
            <a:xfrm>
              <a:off x="1502" y="2932"/>
              <a:ext cx="4175"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pic>
          <p:nvPicPr>
            <p:cNvPr id="14" name="Picture 5">
              <a:extLst>
                <a:ext uri="{FF2B5EF4-FFF2-40B4-BE49-F238E27FC236}">
                  <a16:creationId xmlns:a16="http://schemas.microsoft.com/office/drawing/2014/main" id="{217E1433-2F0E-4075-B277-4F31F7D72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 y="2932"/>
              <a:ext cx="418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99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E19D-0207-437F-8A9B-E7F9D2CB8A0D}"/>
              </a:ext>
            </a:extLst>
          </p:cNvPr>
          <p:cNvSpPr>
            <a:spLocks noGrp="1"/>
          </p:cNvSpPr>
          <p:nvPr>
            <p:ph type="title"/>
          </p:nvPr>
        </p:nvSpPr>
        <p:spPr/>
        <p:txBody>
          <a:bodyPr/>
          <a:lstStyle/>
          <a:p>
            <a:r>
              <a:rPr lang="en-US" dirty="0"/>
              <a:t>Program quoting guidelines</a:t>
            </a:r>
          </a:p>
        </p:txBody>
      </p:sp>
      <p:sp>
        <p:nvSpPr>
          <p:cNvPr id="3" name="Slide Number Placeholder 2">
            <a:extLst>
              <a:ext uri="{FF2B5EF4-FFF2-40B4-BE49-F238E27FC236}">
                <a16:creationId xmlns:a16="http://schemas.microsoft.com/office/drawing/2014/main" id="{52559B2E-36CC-4C9B-A7C1-166BFA4F34A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9F30FF9B-FE60-46A7-AD47-B4AC7DF847F8}"/>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S PGothic" panose="020B0600070205080204" pitchFamily="34" charset="-128"/>
                <a:cs typeface="+mn-cs"/>
              </a:rPr>
              <a:t>Proprietary &amp; Confidential |  authoremail@thermofisher.com | 5-August-2020</a:t>
            </a:r>
          </a:p>
        </p:txBody>
      </p:sp>
      <p:sp>
        <p:nvSpPr>
          <p:cNvPr id="7" name="Content Placeholder 6">
            <a:extLst>
              <a:ext uri="{FF2B5EF4-FFF2-40B4-BE49-F238E27FC236}">
                <a16:creationId xmlns:a16="http://schemas.microsoft.com/office/drawing/2014/main" id="{16D87495-E0A8-4C51-AA56-D4124618DB2C}"/>
              </a:ext>
            </a:extLst>
          </p:cNvPr>
          <p:cNvSpPr>
            <a:spLocks noGrp="1"/>
          </p:cNvSpPr>
          <p:nvPr>
            <p:ph sz="quarter" idx="14"/>
          </p:nvPr>
        </p:nvSpPr>
        <p:spPr>
          <a:xfrm>
            <a:off x="300038" y="1145218"/>
            <a:ext cx="11587162" cy="5407980"/>
          </a:xfrm>
        </p:spPr>
        <p:txBody>
          <a:bodyPr>
            <a:normAutofit/>
          </a:bodyPr>
          <a:lstStyle/>
          <a:p>
            <a:pPr lvl="0"/>
            <a:r>
              <a:rPr lang="en-US" dirty="0"/>
              <a:t>Fisher Scientific will receive a special price quote from Thermo Scientific (this is the only way to offer incentive)</a:t>
            </a:r>
            <a:endParaRPr lang="en-US" b="1" dirty="0"/>
          </a:p>
          <a:p>
            <a:pPr lvl="0"/>
            <a:r>
              <a:rPr lang="en-US" b="1" dirty="0"/>
              <a:t>Program will require customer information:</a:t>
            </a:r>
          </a:p>
          <a:p>
            <a:pPr lvl="1"/>
            <a:r>
              <a:rPr lang="en-US" sz="2000" dirty="0"/>
              <a:t>End user name &amp; contact information (phone number + email address)</a:t>
            </a:r>
          </a:p>
          <a:p>
            <a:pPr lvl="1"/>
            <a:r>
              <a:rPr lang="en-US" sz="2000" dirty="0"/>
              <a:t>Exact address of ULT must be provided in case of audit by Energy Solutions (no warehouses, temporary locations, </a:t>
            </a:r>
            <a:r>
              <a:rPr lang="en-US" sz="2000" dirty="0" err="1"/>
              <a:t>etc</a:t>
            </a:r>
            <a:r>
              <a:rPr lang="en-US" sz="2000" dirty="0"/>
              <a:t>)</a:t>
            </a:r>
          </a:p>
          <a:p>
            <a:pPr lvl="1"/>
            <a:r>
              <a:rPr lang="en-US" sz="2000" dirty="0"/>
              <a:t>We will </a:t>
            </a:r>
            <a:r>
              <a:rPr lang="en-US" sz="2000" u="sng" dirty="0"/>
              <a:t>notify customer </a:t>
            </a:r>
            <a:r>
              <a:rPr lang="en-US" sz="2000" dirty="0"/>
              <a:t>of potential onsite visit by Energy Solutions to audit ULT (not likely but possible)</a:t>
            </a:r>
            <a:endParaRPr lang="en-US" sz="2000" b="1" dirty="0"/>
          </a:p>
          <a:p>
            <a:r>
              <a:rPr lang="en-US" dirty="0">
                <a:ea typeface="Calibri" panose="020F0502020204030204" pitchFamily="34" charset="0"/>
                <a:cs typeface="Times New Roman" panose="02020603050405020304" pitchFamily="18" charset="0"/>
              </a:rPr>
              <a:t>TSX700 is not currently eligible for the energy rebate (hopefully added in 2022)</a:t>
            </a:r>
          </a:p>
          <a:p>
            <a:r>
              <a:rPr lang="en-US" dirty="0"/>
              <a:t>New pricing will reflect a $1200 discount off of published sell price to UC</a:t>
            </a:r>
          </a:p>
          <a:p>
            <a:pPr lvl="0"/>
            <a:endParaRPr lang="en-US" sz="1650" b="1" dirty="0"/>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600" dirty="0">
              <a:effectLst/>
              <a:ea typeface="Calibri" panose="020F0502020204030204" pitchFamily="34" charset="0"/>
            </a:endParaRPr>
          </a:p>
          <a:p>
            <a:pPr fontAlgn="base">
              <a:spcBef>
                <a:spcPts val="0"/>
              </a:spcBef>
              <a:buSzPts val="1000"/>
              <a:tabLst>
                <a:tab pos="457200" algn="l"/>
              </a:tabLst>
            </a:pPr>
            <a:endParaRPr lang="en-US" sz="1600" dirty="0">
              <a:effectLst/>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endParaRPr lang="en-US" sz="1600" dirty="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Courier New" panose="02070309020205020404" pitchFamily="49" charset="0"/>
              <a:buChar char="o"/>
              <a:tabLst>
                <a:tab pos="457200" algn="l"/>
              </a:tabLst>
            </a:pPr>
            <a:endParaRPr lang="en-US" sz="1600" dirty="0">
              <a:effectLst/>
              <a:ea typeface="Calibri" panose="020F0502020204030204" pitchFamily="34" charset="0"/>
              <a:cs typeface="Times New Roman" panose="02020603050405020304" pitchFamily="18" charset="0"/>
            </a:endParaRPr>
          </a:p>
          <a:p>
            <a:pPr lvl="1"/>
            <a:endParaRPr lang="en-US" sz="1650" dirty="0"/>
          </a:p>
          <a:p>
            <a:endParaRPr lang="en-US" dirty="0"/>
          </a:p>
        </p:txBody>
      </p:sp>
    </p:spTree>
    <p:extLst>
      <p:ext uri="{BB962C8B-B14F-4D97-AF65-F5344CB8AC3E}">
        <p14:creationId xmlns:p14="http://schemas.microsoft.com/office/powerpoint/2010/main" val="3376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E1F2AF-73E7-4531-BB3B-E6D74FEDBE43}"/>
              </a:ext>
            </a:extLst>
          </p:cNvPr>
          <p:cNvSpPr>
            <a:spLocks noGrp="1"/>
          </p:cNvSpPr>
          <p:nvPr>
            <p:ph type="title"/>
          </p:nvPr>
        </p:nvSpPr>
        <p:spPr/>
        <p:txBody>
          <a:bodyPr/>
          <a:lstStyle/>
          <a:p>
            <a:r>
              <a:rPr lang="en-US" dirty="0"/>
              <a:t>Post Sale Follow-up</a:t>
            </a:r>
          </a:p>
        </p:txBody>
      </p:sp>
      <p:sp>
        <p:nvSpPr>
          <p:cNvPr id="3" name="Slide Number Placeholder 2">
            <a:extLst>
              <a:ext uri="{FF2B5EF4-FFF2-40B4-BE49-F238E27FC236}">
                <a16:creationId xmlns:a16="http://schemas.microsoft.com/office/drawing/2014/main" id="{E432E76B-0896-4705-B441-2267B7E9176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4C02DF7-4F60-49C1-A6D9-6F084FCE3FB1}"/>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n-ea"/>
                <a:cs typeface="+mn-cs"/>
              </a:rPr>
              <a:t>Proprietary &amp; Confidential |  authoremail@thermofisher.com | 5-August-2020</a:t>
            </a:r>
          </a:p>
        </p:txBody>
      </p:sp>
      <p:sp>
        <p:nvSpPr>
          <p:cNvPr id="9" name="TextBox 8">
            <a:extLst>
              <a:ext uri="{FF2B5EF4-FFF2-40B4-BE49-F238E27FC236}">
                <a16:creationId xmlns:a16="http://schemas.microsoft.com/office/drawing/2014/main" id="{7082CBC2-41A6-4256-82D5-A72E752F6FD7}"/>
              </a:ext>
            </a:extLst>
          </p:cNvPr>
          <p:cNvSpPr txBox="1"/>
          <p:nvPr/>
        </p:nvSpPr>
        <p:spPr>
          <a:xfrm>
            <a:off x="122086" y="1308514"/>
            <a:ext cx="6314225" cy="1816459"/>
          </a:xfrm>
          <a:prstGeom prst="rect">
            <a:avLst/>
          </a:prstGeom>
          <a:noFill/>
        </p:spPr>
        <p:txBody>
          <a:bodyPr wrap="square">
            <a:spAutoFit/>
          </a:bodyPr>
          <a:lstStyle/>
          <a:p>
            <a:pPr marL="287338" indent="-287338">
              <a:lnSpc>
                <a:spcPct val="120000"/>
              </a:lnSpc>
              <a:spcBef>
                <a:spcPts val="200"/>
              </a:spcBef>
              <a:buClr>
                <a:srgbClr val="E61316"/>
              </a:buClr>
              <a:buSzPct val="100000"/>
              <a:buFont typeface="Arial" panose="020B0604020202020204" pitchFamily="34" charset="0"/>
              <a:buChar char="•"/>
              <a:defRPr/>
            </a:pPr>
            <a:r>
              <a:rPr lang="en-US" sz="2400" dirty="0"/>
              <a:t>Form letter regarding the rebate will be sent to the customer once the unit has shipped</a:t>
            </a: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endParaRPr>
          </a:p>
          <a:p>
            <a:pPr marL="234950" marR="0" lvl="1" algn="l" defTabSz="914400" rtl="0" eaLnBrk="1" fontAlgn="auto" latinLnBrk="0" hangingPunct="1">
              <a:lnSpc>
                <a:spcPct val="120000"/>
              </a:lnSpc>
              <a:spcBef>
                <a:spcPts val="200"/>
              </a:spcBef>
              <a:spcAft>
                <a:spcPts val="0"/>
              </a:spcAft>
              <a:buClrTx/>
              <a:buSzPct val="76000"/>
              <a:tabLst/>
              <a:defRPr/>
            </a:pPr>
            <a:endParaRPr kumimoji="0" lang="en-US" sz="22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D88280C-B96A-498F-9111-EE6B8D172193}"/>
              </a:ext>
            </a:extLst>
          </p:cNvPr>
          <p:cNvPicPr>
            <a:picLocks noChangeAspect="1"/>
          </p:cNvPicPr>
          <p:nvPr/>
        </p:nvPicPr>
        <p:blipFill>
          <a:blip r:embed="rId2"/>
          <a:stretch>
            <a:fillRect/>
          </a:stretch>
        </p:blipFill>
        <p:spPr>
          <a:xfrm>
            <a:off x="6436311" y="763648"/>
            <a:ext cx="5633603" cy="5592026"/>
          </a:xfrm>
          <a:prstGeom prst="rect">
            <a:avLst/>
          </a:prstGeom>
        </p:spPr>
      </p:pic>
    </p:spTree>
    <p:extLst>
      <p:ext uri="{BB962C8B-B14F-4D97-AF65-F5344CB8AC3E}">
        <p14:creationId xmlns:p14="http://schemas.microsoft.com/office/powerpoint/2010/main" val="379957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F3C0-309C-4B0F-858A-EE6CB5039305}"/>
              </a:ext>
            </a:extLst>
          </p:cNvPr>
          <p:cNvSpPr>
            <a:spLocks noGrp="1"/>
          </p:cNvSpPr>
          <p:nvPr>
            <p:ph type="title"/>
          </p:nvPr>
        </p:nvSpPr>
        <p:spPr/>
        <p:txBody>
          <a:bodyPr/>
          <a:lstStyle/>
          <a:p>
            <a:r>
              <a:rPr lang="en-US" dirty="0"/>
              <a:t>Coming Soon!</a:t>
            </a:r>
          </a:p>
        </p:txBody>
      </p:sp>
      <p:sp>
        <p:nvSpPr>
          <p:cNvPr id="5" name="Slide Number Placeholder 4">
            <a:extLst>
              <a:ext uri="{FF2B5EF4-FFF2-40B4-BE49-F238E27FC236}">
                <a16:creationId xmlns:a16="http://schemas.microsoft.com/office/drawing/2014/main" id="{D7DC5FBD-623D-4F51-BBBC-0913494448D4}"/>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7C4F1-562D-4425-A420-8447D8CFBB13}"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15" name="Content Placeholder 14">
            <a:extLst>
              <a:ext uri="{FF2B5EF4-FFF2-40B4-BE49-F238E27FC236}">
                <a16:creationId xmlns:a16="http://schemas.microsoft.com/office/drawing/2014/main" id="{8E807244-1BF0-464C-8AAE-8FBDE500048E}"/>
              </a:ext>
            </a:extLst>
          </p:cNvPr>
          <p:cNvSpPr>
            <a:spLocks noGrp="1"/>
          </p:cNvSpPr>
          <p:nvPr>
            <p:ph sz="quarter" idx="14"/>
          </p:nvPr>
        </p:nvSpPr>
        <p:spPr>
          <a:xfrm>
            <a:off x="300038" y="1447800"/>
            <a:ext cx="4990419" cy="4608513"/>
          </a:xfrm>
        </p:spPr>
        <p:txBody>
          <a:bodyPr/>
          <a:lstStyle/>
          <a:p>
            <a:r>
              <a:rPr lang="en-US" dirty="0"/>
              <a:t>Customized program brochure for CA will be promoted to customers at each university </a:t>
            </a:r>
          </a:p>
        </p:txBody>
      </p:sp>
      <p:pic>
        <p:nvPicPr>
          <p:cNvPr id="16" name="Picture 15">
            <a:extLst>
              <a:ext uri="{FF2B5EF4-FFF2-40B4-BE49-F238E27FC236}">
                <a16:creationId xmlns:a16="http://schemas.microsoft.com/office/drawing/2014/main" id="{F04CFE87-010C-4692-9302-2806B941ED5A}"/>
              </a:ext>
            </a:extLst>
          </p:cNvPr>
          <p:cNvPicPr>
            <a:picLocks noChangeAspect="1"/>
          </p:cNvPicPr>
          <p:nvPr/>
        </p:nvPicPr>
        <p:blipFill>
          <a:blip r:embed="rId2"/>
          <a:stretch>
            <a:fillRect/>
          </a:stretch>
        </p:blipFill>
        <p:spPr>
          <a:xfrm>
            <a:off x="6725420" y="3259182"/>
            <a:ext cx="2261191" cy="2930269"/>
          </a:xfrm>
          <a:prstGeom prst="rect">
            <a:avLst/>
          </a:prstGeom>
        </p:spPr>
      </p:pic>
      <p:pic>
        <p:nvPicPr>
          <p:cNvPr id="17" name="Picture 16">
            <a:extLst>
              <a:ext uri="{FF2B5EF4-FFF2-40B4-BE49-F238E27FC236}">
                <a16:creationId xmlns:a16="http://schemas.microsoft.com/office/drawing/2014/main" id="{B3165AA4-AD84-4D5F-993B-08147FCA357B}"/>
              </a:ext>
            </a:extLst>
          </p:cNvPr>
          <p:cNvPicPr>
            <a:picLocks noChangeAspect="1"/>
          </p:cNvPicPr>
          <p:nvPr/>
        </p:nvPicPr>
        <p:blipFill>
          <a:blip r:embed="rId3"/>
          <a:stretch>
            <a:fillRect/>
          </a:stretch>
        </p:blipFill>
        <p:spPr>
          <a:xfrm>
            <a:off x="9384428" y="3222796"/>
            <a:ext cx="2306830" cy="2966655"/>
          </a:xfrm>
          <a:prstGeom prst="rect">
            <a:avLst/>
          </a:prstGeom>
        </p:spPr>
      </p:pic>
      <p:pic>
        <p:nvPicPr>
          <p:cNvPr id="3" name="Picture 2">
            <a:extLst>
              <a:ext uri="{FF2B5EF4-FFF2-40B4-BE49-F238E27FC236}">
                <a16:creationId xmlns:a16="http://schemas.microsoft.com/office/drawing/2014/main" id="{4765DBBD-A13B-48DA-84F0-11519FD6A5DC}"/>
              </a:ext>
            </a:extLst>
          </p:cNvPr>
          <p:cNvPicPr>
            <a:picLocks noChangeAspect="1"/>
          </p:cNvPicPr>
          <p:nvPr/>
        </p:nvPicPr>
        <p:blipFill>
          <a:blip r:embed="rId4"/>
          <a:stretch>
            <a:fillRect/>
          </a:stretch>
        </p:blipFill>
        <p:spPr>
          <a:xfrm>
            <a:off x="3924300" y="3259182"/>
            <a:ext cx="2304298" cy="2951118"/>
          </a:xfrm>
          <a:prstGeom prst="rect">
            <a:avLst/>
          </a:prstGeom>
        </p:spPr>
      </p:pic>
      <p:pic>
        <p:nvPicPr>
          <p:cNvPr id="6" name="Picture 5">
            <a:extLst>
              <a:ext uri="{FF2B5EF4-FFF2-40B4-BE49-F238E27FC236}">
                <a16:creationId xmlns:a16="http://schemas.microsoft.com/office/drawing/2014/main" id="{0AE12A21-3E15-4725-A8C6-3FF14B31BF89}"/>
              </a:ext>
            </a:extLst>
          </p:cNvPr>
          <p:cNvPicPr>
            <a:picLocks noChangeAspect="1"/>
          </p:cNvPicPr>
          <p:nvPr/>
        </p:nvPicPr>
        <p:blipFill>
          <a:blip r:embed="rId5"/>
          <a:stretch>
            <a:fillRect/>
          </a:stretch>
        </p:blipFill>
        <p:spPr>
          <a:xfrm>
            <a:off x="5598809" y="1594913"/>
            <a:ext cx="4476973" cy="902269"/>
          </a:xfrm>
          <a:prstGeom prst="rect">
            <a:avLst/>
          </a:prstGeom>
        </p:spPr>
      </p:pic>
    </p:spTree>
    <p:extLst>
      <p:ext uri="{BB962C8B-B14F-4D97-AF65-F5344CB8AC3E}">
        <p14:creationId xmlns:p14="http://schemas.microsoft.com/office/powerpoint/2010/main" val="87878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3EC9E-105F-418D-AF59-C125FB3CB105}"/>
              </a:ext>
            </a:extLst>
          </p:cNvPr>
          <p:cNvSpPr>
            <a:spLocks noGrp="1"/>
          </p:cNvSpPr>
          <p:nvPr>
            <p:ph type="title"/>
          </p:nvPr>
        </p:nvSpPr>
        <p:spPr/>
        <p:txBody>
          <a:bodyPr/>
          <a:lstStyle/>
          <a:p>
            <a:r>
              <a:rPr lang="en-US" dirty="0"/>
              <a:t>Fisher Scientific – Current/Active Promotion</a:t>
            </a:r>
          </a:p>
        </p:txBody>
      </p:sp>
      <p:sp>
        <p:nvSpPr>
          <p:cNvPr id="3" name="Slide Number Placeholder 2">
            <a:extLst>
              <a:ext uri="{FF2B5EF4-FFF2-40B4-BE49-F238E27FC236}">
                <a16:creationId xmlns:a16="http://schemas.microsoft.com/office/drawing/2014/main" id="{0365A804-6B85-4677-AADA-1AD752751D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31EC349B-D3A1-4B9E-A8FE-955AFF99636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n-ea"/>
                <a:cs typeface="+mn-cs"/>
              </a:rPr>
              <a:t>Proprietary &amp; Confidential |  authoremail@thermofisher.com | 5-August-2020</a:t>
            </a:r>
          </a:p>
        </p:txBody>
      </p:sp>
      <p:sp>
        <p:nvSpPr>
          <p:cNvPr id="10" name="Content Placeholder 9">
            <a:extLst>
              <a:ext uri="{FF2B5EF4-FFF2-40B4-BE49-F238E27FC236}">
                <a16:creationId xmlns:a16="http://schemas.microsoft.com/office/drawing/2014/main" id="{05F3411D-0461-4C9D-8626-79D6C4C57B71}"/>
              </a:ext>
            </a:extLst>
          </p:cNvPr>
          <p:cNvSpPr>
            <a:spLocks noGrp="1"/>
          </p:cNvSpPr>
          <p:nvPr>
            <p:ph sz="quarter" idx="16"/>
          </p:nvPr>
        </p:nvSpPr>
        <p:spPr/>
        <p:txBody>
          <a:bodyPr>
            <a:normAutofit/>
          </a:bodyPr>
          <a:lstStyle/>
          <a:p>
            <a:r>
              <a:rPr lang="en-US" sz="1800" dirty="0"/>
              <a:t>Energy Solutions Incentive eligible with active/current Thermo Scientific Promotions</a:t>
            </a:r>
          </a:p>
          <a:p>
            <a:r>
              <a:rPr lang="en-US" sz="1800" dirty="0"/>
              <a:t>Example…..</a:t>
            </a:r>
          </a:p>
          <a:p>
            <a:pPr lvl="1"/>
            <a:r>
              <a:rPr lang="en-US" sz="1600"/>
              <a:t>TSX60086D </a:t>
            </a:r>
            <a:endParaRPr lang="en-US" sz="1600" dirty="0"/>
          </a:p>
          <a:p>
            <a:pPr lvl="1"/>
            <a:r>
              <a:rPr lang="en-US" sz="1600" dirty="0"/>
              <a:t>$13,112 - UC Current Price</a:t>
            </a:r>
          </a:p>
          <a:p>
            <a:pPr lvl="1"/>
            <a:r>
              <a:rPr lang="en-US" sz="1600" dirty="0"/>
              <a:t>$12,500 - Active Promo Price (thru 12/31/21)</a:t>
            </a:r>
          </a:p>
          <a:p>
            <a:pPr lvl="1"/>
            <a:r>
              <a:rPr lang="en-US" sz="1600" u="sng" dirty="0"/>
              <a:t>$  1,200 </a:t>
            </a:r>
            <a:r>
              <a:rPr lang="en-US" sz="1600" dirty="0"/>
              <a:t>- Energy Solutions Rebate</a:t>
            </a:r>
          </a:p>
          <a:p>
            <a:pPr lvl="1"/>
            <a:endParaRPr lang="en-US" sz="1600" dirty="0"/>
          </a:p>
          <a:p>
            <a:pPr lvl="1"/>
            <a:r>
              <a:rPr lang="en-US" sz="1600" b="1" dirty="0"/>
              <a:t>$11,300 </a:t>
            </a:r>
            <a:r>
              <a:rPr lang="en-US" sz="1600" dirty="0"/>
              <a:t>– Final UC Price </a:t>
            </a:r>
          </a:p>
          <a:p>
            <a:pPr lvl="2"/>
            <a:r>
              <a:rPr lang="en-US" sz="1200" dirty="0"/>
              <a:t>Using active promo and Energy Solutions Rebate </a:t>
            </a:r>
          </a:p>
          <a:p>
            <a:endParaRPr lang="en-US" sz="1800" dirty="0"/>
          </a:p>
        </p:txBody>
      </p:sp>
      <p:pic>
        <p:nvPicPr>
          <p:cNvPr id="12" name="Picture 11">
            <a:extLst>
              <a:ext uri="{FF2B5EF4-FFF2-40B4-BE49-F238E27FC236}">
                <a16:creationId xmlns:a16="http://schemas.microsoft.com/office/drawing/2014/main" id="{79A860D6-046D-46B8-9D74-61B6D2451F59}"/>
              </a:ext>
            </a:extLst>
          </p:cNvPr>
          <p:cNvPicPr>
            <a:picLocks noChangeAspect="1"/>
          </p:cNvPicPr>
          <p:nvPr/>
        </p:nvPicPr>
        <p:blipFill>
          <a:blip r:embed="rId2"/>
          <a:stretch>
            <a:fillRect/>
          </a:stretch>
        </p:blipFill>
        <p:spPr>
          <a:xfrm>
            <a:off x="6467697" y="1109252"/>
            <a:ext cx="2453020" cy="3199591"/>
          </a:xfrm>
          <a:prstGeom prst="rect">
            <a:avLst/>
          </a:prstGeom>
        </p:spPr>
      </p:pic>
      <p:pic>
        <p:nvPicPr>
          <p:cNvPr id="13" name="Picture 12">
            <a:extLst>
              <a:ext uri="{FF2B5EF4-FFF2-40B4-BE49-F238E27FC236}">
                <a16:creationId xmlns:a16="http://schemas.microsoft.com/office/drawing/2014/main" id="{40872FB8-F10D-416E-9F3A-42388F2AC097}"/>
              </a:ext>
            </a:extLst>
          </p:cNvPr>
          <p:cNvPicPr>
            <a:picLocks noChangeAspect="1"/>
          </p:cNvPicPr>
          <p:nvPr/>
        </p:nvPicPr>
        <p:blipFill>
          <a:blip r:embed="rId3"/>
          <a:stretch>
            <a:fillRect/>
          </a:stretch>
        </p:blipFill>
        <p:spPr>
          <a:xfrm>
            <a:off x="9239138" y="1109251"/>
            <a:ext cx="2477275" cy="3199591"/>
          </a:xfrm>
          <a:prstGeom prst="rect">
            <a:avLst/>
          </a:prstGeom>
        </p:spPr>
      </p:pic>
    </p:spTree>
    <p:extLst>
      <p:ext uri="{BB962C8B-B14F-4D97-AF65-F5344CB8AC3E}">
        <p14:creationId xmlns:p14="http://schemas.microsoft.com/office/powerpoint/2010/main" val="344509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65A804-6B85-4677-AADA-1AD752751D7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45859"/>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31EC349B-D3A1-4B9E-A8FE-955AFF99636F}"/>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859"/>
                </a:solidFill>
                <a:effectLst/>
                <a:uLnTx/>
                <a:uFillTx/>
                <a:latin typeface="Arial" panose="020B0604020202020204"/>
                <a:ea typeface="+mn-ea"/>
                <a:cs typeface="+mn-cs"/>
              </a:rPr>
              <a:t>Proprietary &amp; Confidential |  authoremail@thermofisher.com | 5-August-2020</a:t>
            </a:r>
          </a:p>
        </p:txBody>
      </p:sp>
      <p:sp>
        <p:nvSpPr>
          <p:cNvPr id="10" name="Content Placeholder 9">
            <a:extLst>
              <a:ext uri="{FF2B5EF4-FFF2-40B4-BE49-F238E27FC236}">
                <a16:creationId xmlns:a16="http://schemas.microsoft.com/office/drawing/2014/main" id="{05F3411D-0461-4C9D-8626-79D6C4C57B71}"/>
              </a:ext>
            </a:extLst>
          </p:cNvPr>
          <p:cNvSpPr>
            <a:spLocks noGrp="1"/>
          </p:cNvSpPr>
          <p:nvPr>
            <p:ph sz="quarter" idx="14"/>
          </p:nvPr>
        </p:nvSpPr>
        <p:spPr/>
        <p:txBody>
          <a:bodyPr>
            <a:normAutofit/>
          </a:bodyPr>
          <a:lstStyle/>
          <a:p>
            <a:pPr marL="0" indent="0" algn="ctr">
              <a:buNone/>
            </a:pPr>
            <a:endParaRPr lang="en-US" sz="4400" dirty="0"/>
          </a:p>
          <a:p>
            <a:pPr marL="0" indent="0" algn="ctr">
              <a:buNone/>
            </a:pPr>
            <a:r>
              <a:rPr lang="en-US" sz="4400" dirty="0"/>
              <a:t>Comments/Questions</a:t>
            </a:r>
          </a:p>
          <a:p>
            <a:pPr marL="0" indent="0" algn="ctr">
              <a:buNone/>
            </a:pPr>
            <a:endParaRPr lang="en-US" sz="4400" dirty="0"/>
          </a:p>
          <a:p>
            <a:pPr marL="0" indent="0" algn="ctr">
              <a:buNone/>
            </a:pPr>
            <a:r>
              <a:rPr lang="en-US" sz="4400" dirty="0"/>
              <a:t>Thank You!</a:t>
            </a:r>
          </a:p>
        </p:txBody>
      </p:sp>
    </p:spTree>
    <p:extLst>
      <p:ext uri="{BB962C8B-B14F-4D97-AF65-F5344CB8AC3E}">
        <p14:creationId xmlns:p14="http://schemas.microsoft.com/office/powerpoint/2010/main" val="1853253580"/>
      </p:ext>
    </p:extLst>
  </p:cSld>
  <p:clrMapOvr>
    <a:masterClrMapping/>
  </p:clrMapOvr>
</p:sld>
</file>

<file path=ppt/theme/theme1.xml><?xml version="1.0" encoding="utf-8"?>
<a:theme xmlns:a="http://schemas.openxmlformats.org/drawingml/2006/main" name="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2" id="{0A3AF59E-B783-4B37-B4CA-8AF5E342F910}" vid="{409D2D3A-C389-43EB-946B-D7A0DE524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BE560FC4648145946AC418E21DFACA" ma:contentTypeVersion="14" ma:contentTypeDescription="Create a new document." ma:contentTypeScope="" ma:versionID="27a5b52ec7b95d69f0322ba225e79d5c">
  <xsd:schema xmlns:xsd="http://www.w3.org/2001/XMLSchema" xmlns:xs="http://www.w3.org/2001/XMLSchema" xmlns:p="http://schemas.microsoft.com/office/2006/metadata/properties" xmlns:ns3="6aac4855-ab24-4787-8871-b9912e77dbc8" xmlns:ns4="31040d5f-0d13-4765-9265-c88378c36719" targetNamespace="http://schemas.microsoft.com/office/2006/metadata/properties" ma:root="true" ma:fieldsID="24754cab4c78ae3ddc98c23eb5ef1c3f" ns3:_="" ns4:_="">
    <xsd:import namespace="6aac4855-ab24-4787-8871-b9912e77dbc8"/>
    <xsd:import namespace="31040d5f-0d13-4765-9265-c88378c367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c4855-ab24-4787-8871-b9912e77d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040d5f-0d13-4765-9265-c88378c36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3397A2-AE41-45F9-BD83-EA5189A4E9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9A793B-9EB5-4080-AE49-F58F20664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c4855-ab24-4787-8871-b9912e77dbc8"/>
    <ds:schemaRef ds:uri="31040d5f-0d13-4765-9265-c88378c36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EFA777-BD19-4954-A615-33DEEE2A06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CCG Energy Efficiency Rebate Program Presentation ver3</Template>
  <TotalTime>34</TotalTime>
  <Words>712</Words>
  <Application>Microsoft Office PowerPoint</Application>
  <PresentationFormat>Widescreen</PresentationFormat>
  <Paragraphs>91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Symbol</vt:lpstr>
      <vt:lpstr>Thermo 1</vt:lpstr>
      <vt:lpstr>Energy Efficiency Rebate Program</vt:lpstr>
      <vt:lpstr>Agenda</vt:lpstr>
      <vt:lpstr>Instant Rebate for Energy Efficient ULT Freezers</vt:lpstr>
      <vt:lpstr>Eligible CA Customers</vt:lpstr>
      <vt:lpstr>Program quoting guidelines</vt:lpstr>
      <vt:lpstr>Post Sale Follow-up</vt:lpstr>
      <vt:lpstr>Coming Soon!</vt:lpstr>
      <vt:lpstr>Fisher Scientific – Current/Active Promotion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Rebate Program</dc:title>
  <dc:creator>Hastings, Stephanie</dc:creator>
  <cp:lastModifiedBy>Sokol, Michael S.</cp:lastModifiedBy>
  <cp:revision>5</cp:revision>
  <dcterms:created xsi:type="dcterms:W3CDTF">2021-10-05T05:53:27Z</dcterms:created>
  <dcterms:modified xsi:type="dcterms:W3CDTF">2021-11-20T14:29:58Z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0x010100CCBE560FC4648145946AC418E21DFACA</vt:lpwstr>
  </property>
</Properties>
</file>